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080" r:id="rId2"/>
    <p:sldId id="4093" r:id="rId3"/>
    <p:sldId id="4094" r:id="rId4"/>
    <p:sldId id="4096" r:id="rId5"/>
    <p:sldId id="4111" r:id="rId6"/>
    <p:sldId id="4102" r:id="rId7"/>
    <p:sldId id="4095" r:id="rId8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111340"/>
    <a:srgbClr val="E2ECF1"/>
    <a:srgbClr val="F1F6F8"/>
    <a:srgbClr val="DBE9F0"/>
    <a:srgbClr val="073B4C"/>
    <a:srgbClr val="335FFE"/>
    <a:srgbClr val="ECF3F6"/>
    <a:srgbClr val="B5B5B5"/>
    <a:srgbClr val="DEDEDE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6" autoAdjust="0"/>
    <p:restoredTop sz="91973" autoAdjust="0"/>
  </p:normalViewPr>
  <p:slideViewPr>
    <p:cSldViewPr snapToGrid="0" snapToObjects="1">
      <p:cViewPr varScale="1">
        <p:scale>
          <a:sx n="57" d="100"/>
          <a:sy n="57" d="100"/>
        </p:scale>
        <p:origin x="688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01</c:v>
                </c:pt>
                <c:pt idx="1">
                  <c:v>02</c:v>
                </c:pt>
                <c:pt idx="2">
                  <c:v>03</c:v>
                </c:pt>
                <c:pt idx="3">
                  <c:v>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30</c:v>
                </c:pt>
                <c:pt idx="2">
                  <c:v>65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7-314E-920D-B6D7195A8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537744"/>
        <c:axId val="226439520"/>
      </c:barChart>
      <c:catAx>
        <c:axId val="163537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pPr>
            <a:endParaRPr lang="en-US"/>
          </a:p>
        </c:txPr>
        <c:crossAx val="226439520"/>
        <c:crosses val="autoZero"/>
        <c:auto val="1"/>
        <c:lblAlgn val="ctr"/>
        <c:lblOffset val="100"/>
        <c:noMultiLvlLbl val="0"/>
      </c:catAx>
      <c:valAx>
        <c:axId val="226439520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25400"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pPr>
            <a:endParaRPr lang="en-US"/>
          </a:p>
        </c:txPr>
        <c:crossAx val="163537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Poppins" pitchFamily="2" charset="77"/>
          <a:cs typeface="Poppins" pitchFamily="2" charset="77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25400">
              <a:solidFill>
                <a:schemeClr val="bg2"/>
              </a:solidFill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FF-0E48-B293-C250A5B9CB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 w="25400">
              <a:solidFill>
                <a:schemeClr val="bg2"/>
              </a:solidFill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FF-0E48-B293-C250A5B9CB4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bg2"/>
              </a:solidFill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FF-0E48-B293-C250A5B9CB4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 w="25400">
              <a:solidFill>
                <a:schemeClr val="bg2"/>
              </a:solidFill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FF-0E48-B293-C250A5B9C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781131536"/>
        <c:axId val="781131936"/>
      </c:barChart>
      <c:catAx>
        <c:axId val="7811315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81131936"/>
        <c:crosses val="autoZero"/>
        <c:auto val="1"/>
        <c:lblAlgn val="ctr"/>
        <c:lblOffset val="100"/>
        <c:noMultiLvlLbl val="0"/>
      </c:catAx>
      <c:valAx>
        <c:axId val="7811319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8113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400" b="1" i="0">
          <a:solidFill>
            <a:schemeClr val="bg1"/>
          </a:solidFill>
          <a:latin typeface="Poppins" pitchFamily="2" charset="77"/>
          <a:cs typeface="Poppins" pitchFamily="2" charset="77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Poppins" pitchFamily="2" charset="77"/>
              </a:defRPr>
            </a:lvl1pPr>
          </a:lstStyle>
          <a:p>
            <a:fld id="{EFC10EE1-B198-C942-8235-326C972CBB30}" type="datetimeFigureOut">
              <a:rPr lang="en-US" smtClean="0"/>
              <a:pPr/>
              <a:t>2/1/23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Poppins" pitchFamily="2" charset="77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Poppins" pitchFamily="2" charset="77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25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</p:sldLayoutIdLst>
  <p:hf hdr="0" ftr="0" dt="0"/>
  <p:txStyles>
    <p:titleStyle>
      <a:lvl1pPr algn="ctr" defTabSz="1828434" rtl="0" eaLnBrk="1" latinLnBrk="0" hangingPunct="1">
        <a:lnSpc>
          <a:spcPct val="90000"/>
        </a:lnSpc>
        <a:spcBef>
          <a:spcPct val="0"/>
        </a:spcBef>
        <a:buNone/>
        <a:defRPr lang="en-US" sz="7400" b="1" i="0" kern="1200" spc="-290" baseline="0">
          <a:solidFill>
            <a:schemeClr val="tx2"/>
          </a:solidFill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000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b="0" i="0" kern="1200" spc="-30" baseline="0" dirty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F6A46C70-710B-A34A-B9EC-C5784D9422AA}"/>
              </a:ext>
            </a:extLst>
          </p:cNvPr>
          <p:cNvGrpSpPr/>
          <p:nvPr/>
        </p:nvGrpSpPr>
        <p:grpSpPr>
          <a:xfrm>
            <a:off x="4624900" y="3721475"/>
            <a:ext cx="6426865" cy="5877560"/>
            <a:chOff x="4624900" y="3721475"/>
            <a:chExt cx="6426865" cy="5877560"/>
          </a:xfrm>
        </p:grpSpPr>
        <p:sp>
          <p:nvSpPr>
            <p:cNvPr id="27" name="Freeform 2">
              <a:extLst>
                <a:ext uri="{FF2B5EF4-FFF2-40B4-BE49-F238E27FC236}">
                  <a16:creationId xmlns:a16="http://schemas.microsoft.com/office/drawing/2014/main" id="{5EBDD83F-6B1D-8A43-B66C-320C301F5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4900" y="3721475"/>
              <a:ext cx="6426865" cy="5877560"/>
            </a:xfrm>
            <a:custGeom>
              <a:avLst/>
              <a:gdLst>
                <a:gd name="T0" fmla="*/ 0 w 5158"/>
                <a:gd name="T1" fmla="*/ 3047 h 4718"/>
                <a:gd name="T2" fmla="*/ 0 w 5158"/>
                <a:gd name="T3" fmla="*/ 3047 h 4718"/>
                <a:gd name="T4" fmla="*/ 2419 w 5158"/>
                <a:gd name="T5" fmla="*/ 1320 h 4718"/>
                <a:gd name="T6" fmla="*/ 2419 w 5158"/>
                <a:gd name="T7" fmla="*/ 1320 h 4718"/>
                <a:gd name="T8" fmla="*/ 3912 w 5158"/>
                <a:gd name="T9" fmla="*/ 0 h 4718"/>
                <a:gd name="T10" fmla="*/ 5157 w 5158"/>
                <a:gd name="T11" fmla="*/ 1726 h 4718"/>
                <a:gd name="T12" fmla="*/ 5157 w 5158"/>
                <a:gd name="T13" fmla="*/ 1726 h 4718"/>
                <a:gd name="T14" fmla="*/ 3291 w 5158"/>
                <a:gd name="T15" fmla="*/ 3140 h 4718"/>
                <a:gd name="T16" fmla="*/ 3291 w 5158"/>
                <a:gd name="T17" fmla="*/ 3140 h 4718"/>
                <a:gd name="T18" fmla="*/ 1347 w 5158"/>
                <a:gd name="T19" fmla="*/ 4717 h 4718"/>
                <a:gd name="T20" fmla="*/ 0 w 5158"/>
                <a:gd name="T21" fmla="*/ 3047 h 4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58" h="4718">
                  <a:moveTo>
                    <a:pt x="0" y="3047"/>
                  </a:moveTo>
                  <a:lnTo>
                    <a:pt x="0" y="3047"/>
                  </a:lnTo>
                  <a:cubicBezTo>
                    <a:pt x="0" y="3047"/>
                    <a:pt x="1575" y="1548"/>
                    <a:pt x="2419" y="1320"/>
                  </a:cubicBezTo>
                  <a:lnTo>
                    <a:pt x="2419" y="1320"/>
                  </a:lnTo>
                  <a:cubicBezTo>
                    <a:pt x="3263" y="1092"/>
                    <a:pt x="3912" y="0"/>
                    <a:pt x="3912" y="0"/>
                  </a:cubicBezTo>
                  <a:lnTo>
                    <a:pt x="5157" y="1726"/>
                  </a:lnTo>
                  <a:lnTo>
                    <a:pt x="5157" y="1726"/>
                  </a:lnTo>
                  <a:cubicBezTo>
                    <a:pt x="5157" y="1726"/>
                    <a:pt x="4271" y="2721"/>
                    <a:pt x="3291" y="3140"/>
                  </a:cubicBezTo>
                  <a:lnTo>
                    <a:pt x="3291" y="3140"/>
                  </a:lnTo>
                  <a:cubicBezTo>
                    <a:pt x="2311" y="3559"/>
                    <a:pt x="1347" y="4717"/>
                    <a:pt x="1347" y="4717"/>
                  </a:cubicBezTo>
                  <a:lnTo>
                    <a:pt x="0" y="3047"/>
                  </a:lnTo>
                </a:path>
              </a:pathLst>
            </a:custGeom>
            <a:solidFill>
              <a:srgbClr val="36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25FF4CA0-7D6B-FB47-B32B-672947AA0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3357" y="4232327"/>
              <a:ext cx="5586427" cy="4872333"/>
            </a:xfrm>
            <a:custGeom>
              <a:avLst/>
              <a:gdLst>
                <a:gd name="T0" fmla="*/ 4483 w 4484"/>
                <a:gd name="T1" fmla="*/ 1081 h 3911"/>
                <a:gd name="T2" fmla="*/ 3704 w 4484"/>
                <a:gd name="T3" fmla="*/ 0 h 3911"/>
                <a:gd name="T4" fmla="*/ 3704 w 4484"/>
                <a:gd name="T5" fmla="*/ 0 h 3911"/>
                <a:gd name="T6" fmla="*/ 3692 w 4484"/>
                <a:gd name="T7" fmla="*/ 8 h 3911"/>
                <a:gd name="T8" fmla="*/ 3692 w 4484"/>
                <a:gd name="T9" fmla="*/ 8 h 3911"/>
                <a:gd name="T10" fmla="*/ 3397 w 4484"/>
                <a:gd name="T11" fmla="*/ 10 h 3911"/>
                <a:gd name="T12" fmla="*/ 3397 w 4484"/>
                <a:gd name="T13" fmla="*/ 10 h 3911"/>
                <a:gd name="T14" fmla="*/ 2145 w 4484"/>
                <a:gd name="T15" fmla="*/ 1065 h 3911"/>
                <a:gd name="T16" fmla="*/ 2145 w 4484"/>
                <a:gd name="T17" fmla="*/ 1065 h 3911"/>
                <a:gd name="T18" fmla="*/ 2145 w 4484"/>
                <a:gd name="T19" fmla="*/ 1065 h 3911"/>
                <a:gd name="T20" fmla="*/ 1958 w 4484"/>
                <a:gd name="T21" fmla="*/ 1132 h 3911"/>
                <a:gd name="T22" fmla="*/ 1958 w 4484"/>
                <a:gd name="T23" fmla="*/ 1132 h 3911"/>
                <a:gd name="T24" fmla="*/ 1358 w 4484"/>
                <a:gd name="T25" fmla="*/ 1425 h 3911"/>
                <a:gd name="T26" fmla="*/ 1358 w 4484"/>
                <a:gd name="T27" fmla="*/ 1425 h 3911"/>
                <a:gd name="T28" fmla="*/ 29 w 4484"/>
                <a:gd name="T29" fmla="*/ 2468 h 3911"/>
                <a:gd name="T30" fmla="*/ 29 w 4484"/>
                <a:gd name="T31" fmla="*/ 2468 h 3911"/>
                <a:gd name="T32" fmla="*/ 54 w 4484"/>
                <a:gd name="T33" fmla="*/ 2500 h 3911"/>
                <a:gd name="T34" fmla="*/ 54 w 4484"/>
                <a:gd name="T35" fmla="*/ 2500 h 3911"/>
                <a:gd name="T36" fmla="*/ 0 w 4484"/>
                <a:gd name="T37" fmla="*/ 2857 h 3911"/>
                <a:gd name="T38" fmla="*/ 849 w 4484"/>
                <a:gd name="T39" fmla="*/ 3910 h 3911"/>
                <a:gd name="T40" fmla="*/ 849 w 4484"/>
                <a:gd name="T41" fmla="*/ 3910 h 3911"/>
                <a:gd name="T42" fmla="*/ 880 w 4484"/>
                <a:gd name="T43" fmla="*/ 3887 h 3911"/>
                <a:gd name="T44" fmla="*/ 880 w 4484"/>
                <a:gd name="T45" fmla="*/ 3887 h 3911"/>
                <a:gd name="T46" fmla="*/ 1203 w 4484"/>
                <a:gd name="T47" fmla="*/ 3907 h 3911"/>
                <a:gd name="T48" fmla="*/ 1203 w 4484"/>
                <a:gd name="T49" fmla="*/ 3907 h 3911"/>
                <a:gd name="T50" fmla="*/ 1243 w 4484"/>
                <a:gd name="T51" fmla="*/ 3865 h 3911"/>
                <a:gd name="T52" fmla="*/ 1243 w 4484"/>
                <a:gd name="T53" fmla="*/ 3865 h 3911"/>
                <a:gd name="T54" fmla="*/ 2369 w 4484"/>
                <a:gd name="T55" fmla="*/ 2918 h 3911"/>
                <a:gd name="T56" fmla="*/ 2369 w 4484"/>
                <a:gd name="T57" fmla="*/ 2918 h 3911"/>
                <a:gd name="T58" fmla="*/ 2724 w 4484"/>
                <a:gd name="T59" fmla="*/ 2731 h 3911"/>
                <a:gd name="T60" fmla="*/ 2724 w 4484"/>
                <a:gd name="T61" fmla="*/ 2731 h 3911"/>
                <a:gd name="T62" fmla="*/ 3447 w 4484"/>
                <a:gd name="T63" fmla="*/ 2309 h 3911"/>
                <a:gd name="T64" fmla="*/ 3447 w 4484"/>
                <a:gd name="T65" fmla="*/ 2309 h 3911"/>
                <a:gd name="T66" fmla="*/ 4458 w 4484"/>
                <a:gd name="T67" fmla="*/ 1493 h 3911"/>
                <a:gd name="T68" fmla="*/ 4458 w 4484"/>
                <a:gd name="T69" fmla="*/ 1493 h 3911"/>
                <a:gd name="T70" fmla="*/ 4418 w 4484"/>
                <a:gd name="T71" fmla="*/ 1447 h 3911"/>
                <a:gd name="T72" fmla="*/ 4418 w 4484"/>
                <a:gd name="T73" fmla="*/ 1447 h 3911"/>
                <a:gd name="T74" fmla="*/ 4483 w 4484"/>
                <a:gd name="T75" fmla="*/ 1081 h 3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484" h="3911">
                  <a:moveTo>
                    <a:pt x="4483" y="1081"/>
                  </a:moveTo>
                  <a:lnTo>
                    <a:pt x="3704" y="0"/>
                  </a:lnTo>
                  <a:lnTo>
                    <a:pt x="3704" y="0"/>
                  </a:lnTo>
                  <a:cubicBezTo>
                    <a:pt x="3700" y="3"/>
                    <a:pt x="3696" y="5"/>
                    <a:pt x="3692" y="8"/>
                  </a:cubicBezTo>
                  <a:lnTo>
                    <a:pt x="3692" y="8"/>
                  </a:lnTo>
                  <a:cubicBezTo>
                    <a:pt x="3600" y="70"/>
                    <a:pt x="3483" y="68"/>
                    <a:pt x="3397" y="10"/>
                  </a:cubicBezTo>
                  <a:lnTo>
                    <a:pt x="3397" y="10"/>
                  </a:lnTo>
                  <a:cubicBezTo>
                    <a:pt x="3180" y="307"/>
                    <a:pt x="2742" y="819"/>
                    <a:pt x="2145" y="1065"/>
                  </a:cubicBezTo>
                  <a:lnTo>
                    <a:pt x="2145" y="1065"/>
                  </a:lnTo>
                  <a:lnTo>
                    <a:pt x="2145" y="1065"/>
                  </a:lnTo>
                  <a:cubicBezTo>
                    <a:pt x="2084" y="1092"/>
                    <a:pt x="2022" y="1115"/>
                    <a:pt x="1958" y="1132"/>
                  </a:cubicBezTo>
                  <a:lnTo>
                    <a:pt x="1958" y="1132"/>
                  </a:lnTo>
                  <a:cubicBezTo>
                    <a:pt x="1784" y="1179"/>
                    <a:pt x="1575" y="1286"/>
                    <a:pt x="1358" y="1425"/>
                  </a:cubicBezTo>
                  <a:lnTo>
                    <a:pt x="1358" y="1425"/>
                  </a:lnTo>
                  <a:cubicBezTo>
                    <a:pt x="859" y="1740"/>
                    <a:pt x="313" y="2212"/>
                    <a:pt x="29" y="2468"/>
                  </a:cubicBezTo>
                  <a:lnTo>
                    <a:pt x="29" y="2468"/>
                  </a:lnTo>
                  <a:cubicBezTo>
                    <a:pt x="38" y="2478"/>
                    <a:pt x="46" y="2489"/>
                    <a:pt x="54" y="2500"/>
                  </a:cubicBezTo>
                  <a:lnTo>
                    <a:pt x="54" y="2500"/>
                  </a:lnTo>
                  <a:cubicBezTo>
                    <a:pt x="132" y="2616"/>
                    <a:pt x="107" y="2771"/>
                    <a:pt x="0" y="2857"/>
                  </a:cubicBezTo>
                  <a:lnTo>
                    <a:pt x="849" y="3910"/>
                  </a:lnTo>
                  <a:lnTo>
                    <a:pt x="849" y="3910"/>
                  </a:lnTo>
                  <a:cubicBezTo>
                    <a:pt x="859" y="3902"/>
                    <a:pt x="869" y="3894"/>
                    <a:pt x="880" y="3887"/>
                  </a:cubicBezTo>
                  <a:lnTo>
                    <a:pt x="880" y="3887"/>
                  </a:lnTo>
                  <a:cubicBezTo>
                    <a:pt x="982" y="3818"/>
                    <a:pt x="1115" y="3829"/>
                    <a:pt x="1203" y="3907"/>
                  </a:cubicBezTo>
                  <a:lnTo>
                    <a:pt x="1203" y="3907"/>
                  </a:lnTo>
                  <a:cubicBezTo>
                    <a:pt x="1216" y="3893"/>
                    <a:pt x="1229" y="3879"/>
                    <a:pt x="1243" y="3865"/>
                  </a:cubicBezTo>
                  <a:lnTo>
                    <a:pt x="1243" y="3865"/>
                  </a:lnTo>
                  <a:cubicBezTo>
                    <a:pt x="1489" y="3605"/>
                    <a:pt x="1910" y="3199"/>
                    <a:pt x="2369" y="2918"/>
                  </a:cubicBezTo>
                  <a:lnTo>
                    <a:pt x="2369" y="2918"/>
                  </a:lnTo>
                  <a:cubicBezTo>
                    <a:pt x="2485" y="2846"/>
                    <a:pt x="2605" y="2783"/>
                    <a:pt x="2724" y="2731"/>
                  </a:cubicBezTo>
                  <a:lnTo>
                    <a:pt x="2724" y="2731"/>
                  </a:lnTo>
                  <a:cubicBezTo>
                    <a:pt x="2978" y="2623"/>
                    <a:pt x="3225" y="2470"/>
                    <a:pt x="3447" y="2309"/>
                  </a:cubicBezTo>
                  <a:lnTo>
                    <a:pt x="3447" y="2309"/>
                  </a:lnTo>
                  <a:cubicBezTo>
                    <a:pt x="3876" y="2043"/>
                    <a:pt x="4247" y="1702"/>
                    <a:pt x="4458" y="1493"/>
                  </a:cubicBezTo>
                  <a:lnTo>
                    <a:pt x="4458" y="1493"/>
                  </a:lnTo>
                  <a:cubicBezTo>
                    <a:pt x="4443" y="1479"/>
                    <a:pt x="4430" y="1464"/>
                    <a:pt x="4418" y="1447"/>
                  </a:cubicBezTo>
                  <a:lnTo>
                    <a:pt x="4418" y="1447"/>
                  </a:lnTo>
                  <a:cubicBezTo>
                    <a:pt x="4337" y="1327"/>
                    <a:pt x="4367" y="1165"/>
                    <a:pt x="4483" y="1081"/>
                  </a:cubicBezTo>
                </a:path>
              </a:pathLst>
            </a:custGeom>
            <a:solidFill>
              <a:srgbClr val="FFFFFF">
                <a:alpha val="50008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280C685-2F95-364B-8385-1D1DBBD3F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4709" y="5789008"/>
              <a:ext cx="1780572" cy="1780092"/>
            </a:xfrm>
            <a:custGeom>
              <a:avLst/>
              <a:gdLst>
                <a:gd name="connsiteX0" fmla="*/ 1021931 w 1780572"/>
                <a:gd name="connsiteY0" fmla="*/ 951324 h 1780092"/>
                <a:gd name="connsiteX1" fmla="*/ 984605 w 1780572"/>
                <a:gd name="connsiteY1" fmla="*/ 956976 h 1780092"/>
                <a:gd name="connsiteX2" fmla="*/ 1086949 w 1780572"/>
                <a:gd name="connsiteY2" fmla="*/ 1107386 h 1780092"/>
                <a:gd name="connsiteX3" fmla="*/ 1104423 w 1780572"/>
                <a:gd name="connsiteY3" fmla="*/ 986810 h 1780092"/>
                <a:gd name="connsiteX4" fmla="*/ 1021931 w 1780572"/>
                <a:gd name="connsiteY4" fmla="*/ 951324 h 1780092"/>
                <a:gd name="connsiteX5" fmla="*/ 692550 w 1780572"/>
                <a:gd name="connsiteY5" fmla="*/ 674803 h 1780092"/>
                <a:gd name="connsiteX6" fmla="*/ 676324 w 1780572"/>
                <a:gd name="connsiteY6" fmla="*/ 789164 h 1780092"/>
                <a:gd name="connsiteX7" fmla="*/ 792398 w 1780572"/>
                <a:gd name="connsiteY7" fmla="*/ 821483 h 1780092"/>
                <a:gd name="connsiteX8" fmla="*/ 606431 w 1780572"/>
                <a:gd name="connsiteY8" fmla="*/ 400087 h 1780092"/>
                <a:gd name="connsiteX9" fmla="*/ 665092 w 1780572"/>
                <a:gd name="connsiteY9" fmla="*/ 487101 h 1780092"/>
                <a:gd name="connsiteX10" fmla="*/ 1065732 w 1780572"/>
                <a:gd name="connsiteY10" fmla="*/ 540553 h 1780092"/>
                <a:gd name="connsiteX11" fmla="*/ 869780 w 1780572"/>
                <a:gd name="connsiteY11" fmla="*/ 671073 h 1780092"/>
                <a:gd name="connsiteX12" fmla="*/ 764940 w 1780572"/>
                <a:gd name="connsiteY12" fmla="*/ 633782 h 1780092"/>
                <a:gd name="connsiteX13" fmla="*/ 876020 w 1780572"/>
                <a:gd name="connsiteY13" fmla="*/ 797865 h 1780092"/>
                <a:gd name="connsiteX14" fmla="*/ 1291638 w 1780572"/>
                <a:gd name="connsiteY14" fmla="*/ 851316 h 1780092"/>
                <a:gd name="connsiteX15" fmla="*/ 1183053 w 1780572"/>
                <a:gd name="connsiteY15" fmla="*/ 1249094 h 1780092"/>
                <a:gd name="connsiteX16" fmla="*/ 1241714 w 1780572"/>
                <a:gd name="connsiteY16" fmla="*/ 1336108 h 1780092"/>
                <a:gd name="connsiteX17" fmla="*/ 1173068 w 1780572"/>
                <a:gd name="connsiteY17" fmla="*/ 1380858 h 1780092"/>
                <a:gd name="connsiteX18" fmla="*/ 1114408 w 1780572"/>
                <a:gd name="connsiteY18" fmla="*/ 1293844 h 1780092"/>
                <a:gd name="connsiteX19" fmla="*/ 703783 w 1780572"/>
                <a:gd name="connsiteY19" fmla="*/ 1241636 h 1780092"/>
                <a:gd name="connsiteX20" fmla="*/ 898486 w 1780572"/>
                <a:gd name="connsiteY20" fmla="*/ 1109872 h 1780092"/>
                <a:gd name="connsiteX21" fmla="*/ 1017056 w 1780572"/>
                <a:gd name="connsiteY21" fmla="*/ 1149650 h 1780092"/>
                <a:gd name="connsiteX22" fmla="*/ 902231 w 1780572"/>
                <a:gd name="connsiteY22" fmla="*/ 983080 h 1780092"/>
                <a:gd name="connsiteX23" fmla="*/ 489109 w 1780572"/>
                <a:gd name="connsiteY23" fmla="*/ 927143 h 1780092"/>
                <a:gd name="connsiteX24" fmla="*/ 596446 w 1780572"/>
                <a:gd name="connsiteY24" fmla="*/ 531851 h 1780092"/>
                <a:gd name="connsiteX25" fmla="*/ 537785 w 1780572"/>
                <a:gd name="connsiteY25" fmla="*/ 446080 h 1780092"/>
                <a:gd name="connsiteX26" fmla="*/ 890069 w 1780572"/>
                <a:gd name="connsiteY26" fmla="*/ 89118 h 1780092"/>
                <a:gd name="connsiteX27" fmla="*/ 441416 w 1780572"/>
                <a:gd name="connsiteY27" fmla="*/ 225833 h 1780092"/>
                <a:gd name="connsiteX28" fmla="*/ 226023 w 1780572"/>
                <a:gd name="connsiteY28" fmla="*/ 1338341 h 1780092"/>
                <a:gd name="connsiteX29" fmla="*/ 1340338 w 1780572"/>
                <a:gd name="connsiteY29" fmla="*/ 1553867 h 1780092"/>
                <a:gd name="connsiteX30" fmla="*/ 1555731 w 1780572"/>
                <a:gd name="connsiteY30" fmla="*/ 442604 h 1780092"/>
                <a:gd name="connsiteX31" fmla="*/ 890069 w 1780572"/>
                <a:gd name="connsiteY31" fmla="*/ 89118 h 1780092"/>
                <a:gd name="connsiteX32" fmla="*/ 889792 w 1780572"/>
                <a:gd name="connsiteY32" fmla="*/ 1 h 1780092"/>
                <a:gd name="connsiteX33" fmla="*/ 1627943 w 1780572"/>
                <a:gd name="connsiteY33" fmla="*/ 392772 h 1780092"/>
                <a:gd name="connsiteX34" fmla="*/ 1388895 w 1780572"/>
                <a:gd name="connsiteY34" fmla="*/ 1627369 h 1780092"/>
                <a:gd name="connsiteX35" fmla="*/ 152565 w 1780572"/>
                <a:gd name="connsiteY35" fmla="*/ 1388174 h 1780092"/>
                <a:gd name="connsiteX36" fmla="*/ 392859 w 1780572"/>
                <a:gd name="connsiteY36" fmla="*/ 152330 h 1780092"/>
                <a:gd name="connsiteX37" fmla="*/ 889792 w 1780572"/>
                <a:gd name="connsiteY37" fmla="*/ 1 h 178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0572" h="1780092">
                  <a:moveTo>
                    <a:pt x="1021931" y="951324"/>
                  </a:moveTo>
                  <a:cubicBezTo>
                    <a:pt x="1010191" y="952159"/>
                    <a:pt x="997710" y="954179"/>
                    <a:pt x="984605" y="956976"/>
                  </a:cubicBezTo>
                  <a:lnTo>
                    <a:pt x="1086949" y="1107386"/>
                  </a:lnTo>
                  <a:cubicBezTo>
                    <a:pt x="1124392" y="1071337"/>
                    <a:pt x="1131881" y="1025344"/>
                    <a:pt x="1104423" y="986810"/>
                  </a:cubicBezTo>
                  <a:cubicBezTo>
                    <a:pt x="1085701" y="956976"/>
                    <a:pt x="1057151" y="948819"/>
                    <a:pt x="1021931" y="951324"/>
                  </a:cubicBezTo>
                  <a:close/>
                  <a:moveTo>
                    <a:pt x="692550" y="674803"/>
                  </a:moveTo>
                  <a:cubicBezTo>
                    <a:pt x="657603" y="707122"/>
                    <a:pt x="648866" y="746900"/>
                    <a:pt x="676324" y="789164"/>
                  </a:cubicBezTo>
                  <a:cubicBezTo>
                    <a:pt x="702535" y="825212"/>
                    <a:pt x="743722" y="831428"/>
                    <a:pt x="792398" y="821483"/>
                  </a:cubicBezTo>
                  <a:close/>
                  <a:moveTo>
                    <a:pt x="606431" y="400087"/>
                  </a:moveTo>
                  <a:lnTo>
                    <a:pt x="665092" y="487101"/>
                  </a:lnTo>
                  <a:cubicBezTo>
                    <a:pt x="819856" y="398844"/>
                    <a:pt x="963387" y="411275"/>
                    <a:pt x="1065732" y="540553"/>
                  </a:cubicBezTo>
                  <a:lnTo>
                    <a:pt x="869780" y="671073"/>
                  </a:lnTo>
                  <a:cubicBezTo>
                    <a:pt x="838577" y="635025"/>
                    <a:pt x="802383" y="625080"/>
                    <a:pt x="764940" y="633782"/>
                  </a:cubicBezTo>
                  <a:lnTo>
                    <a:pt x="876020" y="797865"/>
                  </a:lnTo>
                  <a:cubicBezTo>
                    <a:pt x="1012063" y="753115"/>
                    <a:pt x="1180557" y="685990"/>
                    <a:pt x="1291638" y="851316"/>
                  </a:cubicBezTo>
                  <a:cubicBezTo>
                    <a:pt x="1370268" y="965678"/>
                    <a:pt x="1346554" y="1128518"/>
                    <a:pt x="1183053" y="1249094"/>
                  </a:cubicBezTo>
                  <a:lnTo>
                    <a:pt x="1241714" y="1336108"/>
                  </a:lnTo>
                  <a:lnTo>
                    <a:pt x="1173068" y="1380858"/>
                  </a:lnTo>
                  <a:lnTo>
                    <a:pt x="1114408" y="1293844"/>
                  </a:lnTo>
                  <a:cubicBezTo>
                    <a:pt x="959643" y="1378372"/>
                    <a:pt x="802383" y="1374643"/>
                    <a:pt x="703783" y="1241636"/>
                  </a:cubicBezTo>
                  <a:lnTo>
                    <a:pt x="898486" y="1109872"/>
                  </a:lnTo>
                  <a:cubicBezTo>
                    <a:pt x="932185" y="1150893"/>
                    <a:pt x="972124" y="1163323"/>
                    <a:pt x="1017056" y="1149650"/>
                  </a:cubicBezTo>
                  <a:lnTo>
                    <a:pt x="902231" y="983080"/>
                  </a:lnTo>
                  <a:cubicBezTo>
                    <a:pt x="767436" y="1030316"/>
                    <a:pt x="602687" y="1093712"/>
                    <a:pt x="489109" y="927143"/>
                  </a:cubicBezTo>
                  <a:cubicBezTo>
                    <a:pt x="399246" y="795379"/>
                    <a:pt x="457907" y="639997"/>
                    <a:pt x="596446" y="531851"/>
                  </a:cubicBezTo>
                  <a:lnTo>
                    <a:pt x="537785" y="446080"/>
                  </a:lnTo>
                  <a:close/>
                  <a:moveTo>
                    <a:pt x="890069" y="89118"/>
                  </a:moveTo>
                  <a:cubicBezTo>
                    <a:pt x="735441" y="89008"/>
                    <a:pt x="579149" y="133332"/>
                    <a:pt x="441416" y="225833"/>
                  </a:cubicBezTo>
                  <a:cubicBezTo>
                    <a:pt x="75372" y="473749"/>
                    <a:pt x="-21741" y="973319"/>
                    <a:pt x="226023" y="1338341"/>
                  </a:cubicBezTo>
                  <a:cubicBezTo>
                    <a:pt x="473787" y="1705855"/>
                    <a:pt x="973050" y="1801783"/>
                    <a:pt x="1340338" y="1553867"/>
                  </a:cubicBezTo>
                  <a:cubicBezTo>
                    <a:pt x="1706381" y="1307196"/>
                    <a:pt x="1802249" y="808872"/>
                    <a:pt x="1555731" y="442604"/>
                  </a:cubicBezTo>
                  <a:cubicBezTo>
                    <a:pt x="1400878" y="212908"/>
                    <a:pt x="1147784" y="89300"/>
                    <a:pt x="890069" y="89118"/>
                  </a:cubicBezTo>
                  <a:close/>
                  <a:moveTo>
                    <a:pt x="889792" y="1"/>
                  </a:moveTo>
                  <a:cubicBezTo>
                    <a:pt x="1175642" y="342"/>
                    <a:pt x="1456749" y="138159"/>
                    <a:pt x="1627943" y="392772"/>
                  </a:cubicBezTo>
                  <a:cubicBezTo>
                    <a:pt x="1903098" y="798906"/>
                    <a:pt x="1796024" y="1353291"/>
                    <a:pt x="1388895" y="1627369"/>
                  </a:cubicBezTo>
                  <a:cubicBezTo>
                    <a:pt x="983010" y="1902693"/>
                    <a:pt x="427720" y="1795554"/>
                    <a:pt x="152565" y="1388174"/>
                  </a:cubicBezTo>
                  <a:cubicBezTo>
                    <a:pt x="-122590" y="983286"/>
                    <a:pt x="-15516" y="427654"/>
                    <a:pt x="392859" y="152330"/>
                  </a:cubicBezTo>
                  <a:cubicBezTo>
                    <a:pt x="545065" y="49084"/>
                    <a:pt x="718282" y="-204"/>
                    <a:pt x="889792" y="1"/>
                  </a:cubicBezTo>
                  <a:close/>
                </a:path>
              </a:pathLst>
            </a:custGeom>
            <a:solidFill>
              <a:srgbClr val="36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0455EBA3-767E-2B42-B3A2-93C2AF15D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3931" y="7187586"/>
              <a:ext cx="999734" cy="999734"/>
            </a:xfrm>
            <a:custGeom>
              <a:avLst/>
              <a:gdLst>
                <a:gd name="T0" fmla="*/ 691 w 801"/>
                <a:gd name="T1" fmla="*/ 204 h 801"/>
                <a:gd name="T2" fmla="*/ 691 w 801"/>
                <a:gd name="T3" fmla="*/ 204 h 801"/>
                <a:gd name="T4" fmla="*/ 596 w 801"/>
                <a:gd name="T5" fmla="*/ 691 h 801"/>
                <a:gd name="T6" fmla="*/ 596 w 801"/>
                <a:gd name="T7" fmla="*/ 691 h 801"/>
                <a:gd name="T8" fmla="*/ 109 w 801"/>
                <a:gd name="T9" fmla="*/ 597 h 801"/>
                <a:gd name="T10" fmla="*/ 109 w 801"/>
                <a:gd name="T11" fmla="*/ 597 h 801"/>
                <a:gd name="T12" fmla="*/ 203 w 801"/>
                <a:gd name="T13" fmla="*/ 109 h 801"/>
                <a:gd name="T14" fmla="*/ 203 w 801"/>
                <a:gd name="T15" fmla="*/ 109 h 801"/>
                <a:gd name="T16" fmla="*/ 691 w 801"/>
                <a:gd name="T17" fmla="*/ 204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1" h="801">
                  <a:moveTo>
                    <a:pt x="691" y="204"/>
                  </a:moveTo>
                  <a:lnTo>
                    <a:pt x="691" y="204"/>
                  </a:lnTo>
                  <a:cubicBezTo>
                    <a:pt x="800" y="365"/>
                    <a:pt x="757" y="583"/>
                    <a:pt x="596" y="691"/>
                  </a:cubicBezTo>
                  <a:lnTo>
                    <a:pt x="596" y="691"/>
                  </a:lnTo>
                  <a:cubicBezTo>
                    <a:pt x="436" y="800"/>
                    <a:pt x="218" y="758"/>
                    <a:pt x="109" y="597"/>
                  </a:cubicBezTo>
                  <a:lnTo>
                    <a:pt x="109" y="597"/>
                  </a:lnTo>
                  <a:cubicBezTo>
                    <a:pt x="0" y="436"/>
                    <a:pt x="43" y="218"/>
                    <a:pt x="203" y="109"/>
                  </a:cubicBezTo>
                  <a:lnTo>
                    <a:pt x="203" y="109"/>
                  </a:lnTo>
                  <a:cubicBezTo>
                    <a:pt x="364" y="0"/>
                    <a:pt x="583" y="43"/>
                    <a:pt x="691" y="204"/>
                  </a:cubicBezTo>
                </a:path>
              </a:pathLst>
            </a:custGeom>
            <a:solidFill>
              <a:srgbClr val="36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831D9B72-91D5-8947-AA75-D0B8CB21D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4257" y="5138681"/>
              <a:ext cx="994244" cy="994240"/>
            </a:xfrm>
            <a:custGeom>
              <a:avLst/>
              <a:gdLst>
                <a:gd name="T0" fmla="*/ 690 w 799"/>
                <a:gd name="T1" fmla="*/ 203 h 800"/>
                <a:gd name="T2" fmla="*/ 690 w 799"/>
                <a:gd name="T3" fmla="*/ 203 h 800"/>
                <a:gd name="T4" fmla="*/ 595 w 799"/>
                <a:gd name="T5" fmla="*/ 691 h 800"/>
                <a:gd name="T6" fmla="*/ 595 w 799"/>
                <a:gd name="T7" fmla="*/ 691 h 800"/>
                <a:gd name="T8" fmla="*/ 108 w 799"/>
                <a:gd name="T9" fmla="*/ 596 h 800"/>
                <a:gd name="T10" fmla="*/ 108 w 799"/>
                <a:gd name="T11" fmla="*/ 596 h 800"/>
                <a:gd name="T12" fmla="*/ 202 w 799"/>
                <a:gd name="T13" fmla="*/ 109 h 800"/>
                <a:gd name="T14" fmla="*/ 202 w 799"/>
                <a:gd name="T15" fmla="*/ 109 h 800"/>
                <a:gd name="T16" fmla="*/ 690 w 799"/>
                <a:gd name="T17" fmla="*/ 203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9" h="800">
                  <a:moveTo>
                    <a:pt x="690" y="203"/>
                  </a:moveTo>
                  <a:lnTo>
                    <a:pt x="690" y="203"/>
                  </a:lnTo>
                  <a:cubicBezTo>
                    <a:pt x="798" y="364"/>
                    <a:pt x="756" y="582"/>
                    <a:pt x="595" y="691"/>
                  </a:cubicBezTo>
                  <a:lnTo>
                    <a:pt x="595" y="691"/>
                  </a:lnTo>
                  <a:cubicBezTo>
                    <a:pt x="435" y="799"/>
                    <a:pt x="217" y="757"/>
                    <a:pt x="108" y="596"/>
                  </a:cubicBezTo>
                  <a:lnTo>
                    <a:pt x="108" y="596"/>
                  </a:lnTo>
                  <a:cubicBezTo>
                    <a:pt x="0" y="435"/>
                    <a:pt x="42" y="217"/>
                    <a:pt x="202" y="109"/>
                  </a:cubicBezTo>
                  <a:lnTo>
                    <a:pt x="202" y="109"/>
                  </a:lnTo>
                  <a:cubicBezTo>
                    <a:pt x="363" y="0"/>
                    <a:pt x="581" y="42"/>
                    <a:pt x="690" y="203"/>
                  </a:cubicBezTo>
                </a:path>
              </a:pathLst>
            </a:custGeom>
            <a:solidFill>
              <a:srgbClr val="36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7D462C-1C21-FC41-BA20-79B0E8869545}"/>
              </a:ext>
            </a:extLst>
          </p:cNvPr>
          <p:cNvGrpSpPr/>
          <p:nvPr/>
        </p:nvGrpSpPr>
        <p:grpSpPr>
          <a:xfrm>
            <a:off x="5262093" y="5418824"/>
            <a:ext cx="6619119" cy="4608668"/>
            <a:chOff x="5262093" y="5418824"/>
            <a:chExt cx="6619119" cy="4608668"/>
          </a:xfrm>
        </p:grpSpPr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603CA903-1173-F14C-874C-199E71F760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2093" y="5418824"/>
              <a:ext cx="6619119" cy="4608668"/>
            </a:xfrm>
            <a:custGeom>
              <a:avLst/>
              <a:gdLst>
                <a:gd name="T0" fmla="*/ 0 w 5315"/>
                <a:gd name="T1" fmla="*/ 1696 h 3701"/>
                <a:gd name="T2" fmla="*/ 0 w 5315"/>
                <a:gd name="T3" fmla="*/ 1696 h 3701"/>
                <a:gd name="T4" fmla="*/ 2833 w 5315"/>
                <a:gd name="T5" fmla="*/ 798 h 3701"/>
                <a:gd name="T6" fmla="*/ 2833 w 5315"/>
                <a:gd name="T7" fmla="*/ 798 h 3701"/>
                <a:gd name="T8" fmla="*/ 4661 w 5315"/>
                <a:gd name="T9" fmla="*/ 0 h 3701"/>
                <a:gd name="T10" fmla="*/ 5314 w 5315"/>
                <a:gd name="T11" fmla="*/ 2025 h 3701"/>
                <a:gd name="T12" fmla="*/ 5314 w 5315"/>
                <a:gd name="T13" fmla="*/ 2025 h 3701"/>
                <a:gd name="T14" fmla="*/ 3103 w 5315"/>
                <a:gd name="T15" fmla="*/ 2798 h 3701"/>
                <a:gd name="T16" fmla="*/ 3103 w 5315"/>
                <a:gd name="T17" fmla="*/ 2798 h 3701"/>
                <a:gd name="T18" fmla="*/ 769 w 5315"/>
                <a:gd name="T19" fmla="*/ 3700 h 3701"/>
                <a:gd name="T20" fmla="*/ 0 w 5315"/>
                <a:gd name="T21" fmla="*/ 1696 h 3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15" h="3701">
                  <a:moveTo>
                    <a:pt x="0" y="1696"/>
                  </a:moveTo>
                  <a:lnTo>
                    <a:pt x="0" y="1696"/>
                  </a:lnTo>
                  <a:cubicBezTo>
                    <a:pt x="0" y="1696"/>
                    <a:pt x="1961" y="754"/>
                    <a:pt x="2833" y="798"/>
                  </a:cubicBezTo>
                  <a:lnTo>
                    <a:pt x="2833" y="798"/>
                  </a:lnTo>
                  <a:cubicBezTo>
                    <a:pt x="3707" y="841"/>
                    <a:pt x="4661" y="0"/>
                    <a:pt x="4661" y="0"/>
                  </a:cubicBezTo>
                  <a:lnTo>
                    <a:pt x="5314" y="2025"/>
                  </a:lnTo>
                  <a:lnTo>
                    <a:pt x="5314" y="2025"/>
                  </a:lnTo>
                  <a:cubicBezTo>
                    <a:pt x="5314" y="2025"/>
                    <a:pt x="4164" y="2701"/>
                    <a:pt x="3103" y="2798"/>
                  </a:cubicBezTo>
                  <a:lnTo>
                    <a:pt x="3103" y="2798"/>
                  </a:lnTo>
                  <a:cubicBezTo>
                    <a:pt x="2042" y="2895"/>
                    <a:pt x="769" y="3700"/>
                    <a:pt x="769" y="3700"/>
                  </a:cubicBezTo>
                  <a:lnTo>
                    <a:pt x="0" y="1696"/>
                  </a:lnTo>
                </a:path>
              </a:pathLst>
            </a:custGeom>
            <a:solidFill>
              <a:srgbClr val="36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71D99567-23E8-574B-BC0D-D7A131C813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6180" y="5852775"/>
              <a:ext cx="5998407" cy="3779215"/>
            </a:xfrm>
            <a:custGeom>
              <a:avLst/>
              <a:gdLst>
                <a:gd name="T0" fmla="*/ 4813 w 4814"/>
                <a:gd name="T1" fmla="*/ 1352 h 3034"/>
                <a:gd name="T2" fmla="*/ 4404 w 4814"/>
                <a:gd name="T3" fmla="*/ 85 h 3034"/>
                <a:gd name="T4" fmla="*/ 4404 w 4814"/>
                <a:gd name="T5" fmla="*/ 85 h 3034"/>
                <a:gd name="T6" fmla="*/ 4390 w 4814"/>
                <a:gd name="T7" fmla="*/ 89 h 3034"/>
                <a:gd name="T8" fmla="*/ 4390 w 4814"/>
                <a:gd name="T9" fmla="*/ 89 h 3034"/>
                <a:gd name="T10" fmla="*/ 4108 w 4814"/>
                <a:gd name="T11" fmla="*/ 0 h 3034"/>
                <a:gd name="T12" fmla="*/ 4108 w 4814"/>
                <a:gd name="T13" fmla="*/ 0 h 3034"/>
                <a:gd name="T14" fmla="*/ 2593 w 4814"/>
                <a:gd name="T15" fmla="*/ 618 h 3034"/>
                <a:gd name="T16" fmla="*/ 2593 w 4814"/>
                <a:gd name="T17" fmla="*/ 618 h 3034"/>
                <a:gd name="T18" fmla="*/ 2593 w 4814"/>
                <a:gd name="T19" fmla="*/ 618 h 3034"/>
                <a:gd name="T20" fmla="*/ 2394 w 4814"/>
                <a:gd name="T21" fmla="*/ 625 h 3034"/>
                <a:gd name="T22" fmla="*/ 2394 w 4814"/>
                <a:gd name="T23" fmla="*/ 625 h 3034"/>
                <a:gd name="T24" fmla="*/ 1734 w 4814"/>
                <a:gd name="T25" fmla="*/ 718 h 3034"/>
                <a:gd name="T26" fmla="*/ 1734 w 4814"/>
                <a:gd name="T27" fmla="*/ 718 h 3034"/>
                <a:gd name="T28" fmla="*/ 147 w 4814"/>
                <a:gd name="T29" fmla="*/ 1303 h 3034"/>
                <a:gd name="T30" fmla="*/ 147 w 4814"/>
                <a:gd name="T31" fmla="*/ 1303 h 3034"/>
                <a:gd name="T32" fmla="*/ 161 w 4814"/>
                <a:gd name="T33" fmla="*/ 1340 h 3034"/>
                <a:gd name="T34" fmla="*/ 161 w 4814"/>
                <a:gd name="T35" fmla="*/ 1340 h 3034"/>
                <a:gd name="T36" fmla="*/ 0 w 4814"/>
                <a:gd name="T37" fmla="*/ 1664 h 3034"/>
                <a:gd name="T38" fmla="*/ 484 w 4814"/>
                <a:gd name="T39" fmla="*/ 2927 h 3034"/>
                <a:gd name="T40" fmla="*/ 484 w 4814"/>
                <a:gd name="T41" fmla="*/ 2927 h 3034"/>
                <a:gd name="T42" fmla="*/ 520 w 4814"/>
                <a:gd name="T43" fmla="*/ 2914 h 3034"/>
                <a:gd name="T44" fmla="*/ 520 w 4814"/>
                <a:gd name="T45" fmla="*/ 2914 h 3034"/>
                <a:gd name="T46" fmla="*/ 823 w 4814"/>
                <a:gd name="T47" fmla="*/ 3033 h 3034"/>
                <a:gd name="T48" fmla="*/ 823 w 4814"/>
                <a:gd name="T49" fmla="*/ 3033 h 3034"/>
                <a:gd name="T50" fmla="*/ 872 w 4814"/>
                <a:gd name="T51" fmla="*/ 3005 h 3034"/>
                <a:gd name="T52" fmla="*/ 872 w 4814"/>
                <a:gd name="T53" fmla="*/ 3005 h 3034"/>
                <a:gd name="T54" fmla="*/ 2235 w 4814"/>
                <a:gd name="T55" fmla="*/ 2450 h 3034"/>
                <a:gd name="T56" fmla="*/ 2235 w 4814"/>
                <a:gd name="T57" fmla="*/ 2450 h 3034"/>
                <a:gd name="T58" fmla="*/ 2631 w 4814"/>
                <a:gd name="T59" fmla="*/ 2382 h 3034"/>
                <a:gd name="T60" fmla="*/ 2631 w 4814"/>
                <a:gd name="T61" fmla="*/ 2382 h 3034"/>
                <a:gd name="T62" fmla="*/ 3448 w 4814"/>
                <a:gd name="T63" fmla="*/ 2202 h 3034"/>
                <a:gd name="T64" fmla="*/ 3448 w 4814"/>
                <a:gd name="T65" fmla="*/ 2202 h 3034"/>
                <a:gd name="T66" fmla="*/ 4662 w 4814"/>
                <a:gd name="T67" fmla="*/ 1736 h 3034"/>
                <a:gd name="T68" fmla="*/ 4662 w 4814"/>
                <a:gd name="T69" fmla="*/ 1736 h 3034"/>
                <a:gd name="T70" fmla="*/ 4639 w 4814"/>
                <a:gd name="T71" fmla="*/ 1680 h 3034"/>
                <a:gd name="T72" fmla="*/ 4639 w 4814"/>
                <a:gd name="T73" fmla="*/ 1680 h 3034"/>
                <a:gd name="T74" fmla="*/ 4813 w 4814"/>
                <a:gd name="T75" fmla="*/ 1352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814" h="3034">
                  <a:moveTo>
                    <a:pt x="4813" y="1352"/>
                  </a:moveTo>
                  <a:lnTo>
                    <a:pt x="4404" y="85"/>
                  </a:lnTo>
                  <a:lnTo>
                    <a:pt x="4404" y="85"/>
                  </a:lnTo>
                  <a:cubicBezTo>
                    <a:pt x="4399" y="86"/>
                    <a:pt x="4394" y="88"/>
                    <a:pt x="4390" y="89"/>
                  </a:cubicBezTo>
                  <a:lnTo>
                    <a:pt x="4390" y="89"/>
                  </a:lnTo>
                  <a:cubicBezTo>
                    <a:pt x="4284" y="119"/>
                    <a:pt x="4174" y="81"/>
                    <a:pt x="4108" y="0"/>
                  </a:cubicBezTo>
                  <a:lnTo>
                    <a:pt x="4108" y="0"/>
                  </a:lnTo>
                  <a:cubicBezTo>
                    <a:pt x="3811" y="216"/>
                    <a:pt x="3237" y="568"/>
                    <a:pt x="2593" y="618"/>
                  </a:cubicBezTo>
                  <a:lnTo>
                    <a:pt x="2593" y="618"/>
                  </a:lnTo>
                  <a:lnTo>
                    <a:pt x="2593" y="618"/>
                  </a:lnTo>
                  <a:cubicBezTo>
                    <a:pt x="2527" y="625"/>
                    <a:pt x="2460" y="628"/>
                    <a:pt x="2394" y="625"/>
                  </a:cubicBezTo>
                  <a:lnTo>
                    <a:pt x="2394" y="625"/>
                  </a:lnTo>
                  <a:cubicBezTo>
                    <a:pt x="2215" y="615"/>
                    <a:pt x="1983" y="654"/>
                    <a:pt x="1734" y="718"/>
                  </a:cubicBezTo>
                  <a:lnTo>
                    <a:pt x="1734" y="718"/>
                  </a:lnTo>
                  <a:cubicBezTo>
                    <a:pt x="1162" y="864"/>
                    <a:pt x="496" y="1146"/>
                    <a:pt x="147" y="1303"/>
                  </a:cubicBezTo>
                  <a:lnTo>
                    <a:pt x="147" y="1303"/>
                  </a:lnTo>
                  <a:cubicBezTo>
                    <a:pt x="152" y="1315"/>
                    <a:pt x="157" y="1327"/>
                    <a:pt x="161" y="1340"/>
                  </a:cubicBezTo>
                  <a:lnTo>
                    <a:pt x="161" y="1340"/>
                  </a:lnTo>
                  <a:cubicBezTo>
                    <a:pt x="200" y="1475"/>
                    <a:pt x="129" y="1614"/>
                    <a:pt x="0" y="1664"/>
                  </a:cubicBezTo>
                  <a:lnTo>
                    <a:pt x="484" y="2927"/>
                  </a:lnTo>
                  <a:lnTo>
                    <a:pt x="484" y="2927"/>
                  </a:lnTo>
                  <a:cubicBezTo>
                    <a:pt x="496" y="2922"/>
                    <a:pt x="507" y="2918"/>
                    <a:pt x="520" y="2914"/>
                  </a:cubicBezTo>
                  <a:lnTo>
                    <a:pt x="520" y="2914"/>
                  </a:lnTo>
                  <a:cubicBezTo>
                    <a:pt x="639" y="2880"/>
                    <a:pt x="762" y="2932"/>
                    <a:pt x="823" y="3033"/>
                  </a:cubicBezTo>
                  <a:lnTo>
                    <a:pt x="823" y="3033"/>
                  </a:lnTo>
                  <a:cubicBezTo>
                    <a:pt x="839" y="3024"/>
                    <a:pt x="855" y="3015"/>
                    <a:pt x="872" y="3005"/>
                  </a:cubicBezTo>
                  <a:lnTo>
                    <a:pt x="872" y="3005"/>
                  </a:lnTo>
                  <a:cubicBezTo>
                    <a:pt x="1187" y="2834"/>
                    <a:pt x="1712" y="2577"/>
                    <a:pt x="2235" y="2450"/>
                  </a:cubicBezTo>
                  <a:lnTo>
                    <a:pt x="2235" y="2450"/>
                  </a:lnTo>
                  <a:cubicBezTo>
                    <a:pt x="2368" y="2418"/>
                    <a:pt x="2501" y="2394"/>
                    <a:pt x="2631" y="2382"/>
                  </a:cubicBezTo>
                  <a:lnTo>
                    <a:pt x="2631" y="2382"/>
                  </a:lnTo>
                  <a:cubicBezTo>
                    <a:pt x="2906" y="2357"/>
                    <a:pt x="3188" y="2288"/>
                    <a:pt x="3448" y="2202"/>
                  </a:cubicBezTo>
                  <a:lnTo>
                    <a:pt x="3448" y="2202"/>
                  </a:lnTo>
                  <a:cubicBezTo>
                    <a:pt x="3939" y="2080"/>
                    <a:pt x="4397" y="1870"/>
                    <a:pt x="4662" y="1736"/>
                  </a:cubicBezTo>
                  <a:lnTo>
                    <a:pt x="4662" y="1736"/>
                  </a:lnTo>
                  <a:cubicBezTo>
                    <a:pt x="4652" y="1718"/>
                    <a:pt x="4644" y="1700"/>
                    <a:pt x="4639" y="1680"/>
                  </a:cubicBezTo>
                  <a:lnTo>
                    <a:pt x="4639" y="1680"/>
                  </a:lnTo>
                  <a:cubicBezTo>
                    <a:pt x="4598" y="1541"/>
                    <a:pt x="4676" y="1396"/>
                    <a:pt x="4813" y="1352"/>
                  </a:cubicBezTo>
                </a:path>
              </a:pathLst>
            </a:custGeom>
            <a:solidFill>
              <a:srgbClr val="FFFFFF">
                <a:alpha val="50008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A61CDC1-B18C-F847-BCE2-403607FFC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1638" y="6832498"/>
              <a:ext cx="1779489" cy="1780075"/>
            </a:xfrm>
            <a:custGeom>
              <a:avLst/>
              <a:gdLst>
                <a:gd name="connsiteX0" fmla="*/ 960611 w 1779489"/>
                <a:gd name="connsiteY0" fmla="*/ 982440 h 1780075"/>
                <a:gd name="connsiteX1" fmla="*/ 1010591 w 1779489"/>
                <a:gd name="connsiteY1" fmla="*/ 1159756 h 1780075"/>
                <a:gd name="connsiteX2" fmla="*/ 1066818 w 1779489"/>
                <a:gd name="connsiteY2" fmla="*/ 1047373 h 1780075"/>
                <a:gd name="connsiteX3" fmla="*/ 960611 w 1779489"/>
                <a:gd name="connsiteY3" fmla="*/ 982440 h 1780075"/>
                <a:gd name="connsiteX4" fmla="*/ 770688 w 1779489"/>
                <a:gd name="connsiteY4" fmla="*/ 622815 h 1780075"/>
                <a:gd name="connsiteX5" fmla="*/ 719459 w 1779489"/>
                <a:gd name="connsiteY5" fmla="*/ 726457 h 1780075"/>
                <a:gd name="connsiteX6" fmla="*/ 819419 w 1779489"/>
                <a:gd name="connsiteY6" fmla="*/ 795135 h 1780075"/>
                <a:gd name="connsiteX7" fmla="*/ 771938 w 1779489"/>
                <a:gd name="connsiteY7" fmla="*/ 333116 h 1780075"/>
                <a:gd name="connsiteX8" fmla="*/ 801926 w 1779489"/>
                <a:gd name="connsiteY8" fmla="*/ 434261 h 1780075"/>
                <a:gd name="connsiteX9" fmla="*/ 1166778 w 1779489"/>
                <a:gd name="connsiteY9" fmla="*/ 609079 h 1780075"/>
                <a:gd name="connsiteX10" fmla="*/ 939370 w 1779489"/>
                <a:gd name="connsiteY10" fmla="*/ 674011 h 1780075"/>
                <a:gd name="connsiteX11" fmla="*/ 850656 w 1779489"/>
                <a:gd name="connsiteY11" fmla="*/ 605333 h 1780075"/>
                <a:gd name="connsiteX12" fmla="*/ 906883 w 1779489"/>
                <a:gd name="connsiteY12" fmla="*/ 797633 h 1780075"/>
                <a:gd name="connsiteX13" fmla="*/ 1286729 w 1779489"/>
                <a:gd name="connsiteY13" fmla="*/ 976197 h 1780075"/>
                <a:gd name="connsiteX14" fmla="*/ 1059321 w 1779489"/>
                <a:gd name="connsiteY14" fmla="*/ 1324584 h 1780075"/>
                <a:gd name="connsiteX15" fmla="*/ 1088060 w 1779489"/>
                <a:gd name="connsiteY15" fmla="*/ 1424480 h 1780075"/>
                <a:gd name="connsiteX16" fmla="*/ 1008092 w 1779489"/>
                <a:gd name="connsiteY16" fmla="*/ 1446956 h 1780075"/>
                <a:gd name="connsiteX17" fmla="*/ 979354 w 1779489"/>
                <a:gd name="connsiteY17" fmla="*/ 1345812 h 1780075"/>
                <a:gd name="connsiteX18" fmla="*/ 605755 w 1779489"/>
                <a:gd name="connsiteY18" fmla="*/ 1168496 h 1780075"/>
                <a:gd name="connsiteX19" fmla="*/ 830664 w 1779489"/>
                <a:gd name="connsiteY19" fmla="*/ 1103564 h 1780075"/>
                <a:gd name="connsiteX20" fmla="*/ 930624 w 1779489"/>
                <a:gd name="connsiteY20" fmla="*/ 1178486 h 1780075"/>
                <a:gd name="connsiteX21" fmla="*/ 874396 w 1779489"/>
                <a:gd name="connsiteY21" fmla="*/ 982440 h 1780075"/>
                <a:gd name="connsiteX22" fmla="*/ 497050 w 1779489"/>
                <a:gd name="connsiteY22" fmla="*/ 801379 h 1780075"/>
                <a:gd name="connsiteX23" fmla="*/ 721958 w 1779489"/>
                <a:gd name="connsiteY23" fmla="*/ 457986 h 1780075"/>
                <a:gd name="connsiteX24" fmla="*/ 693220 w 1779489"/>
                <a:gd name="connsiteY24" fmla="*/ 356842 h 1780075"/>
                <a:gd name="connsiteX25" fmla="*/ 905915 w 1779489"/>
                <a:gd name="connsiteY25" fmla="*/ 88263 h 1780075"/>
                <a:gd name="connsiteX26" fmla="*/ 667335 w 1779489"/>
                <a:gd name="connsiteY26" fmla="*/ 119499 h 1780075"/>
                <a:gd name="connsiteX27" fmla="*/ 119961 w 1779489"/>
                <a:gd name="connsiteY27" fmla="*/ 1111615 h 1780075"/>
                <a:gd name="connsiteX28" fmla="*/ 1111455 w 1779489"/>
                <a:gd name="connsiteY28" fmla="*/ 1660577 h 1780075"/>
                <a:gd name="connsiteX29" fmla="*/ 1658829 w 1779489"/>
                <a:gd name="connsiteY29" fmla="*/ 667217 h 1780075"/>
                <a:gd name="connsiteX30" fmla="*/ 905915 w 1779489"/>
                <a:gd name="connsiteY30" fmla="*/ 88263 h 1780075"/>
                <a:gd name="connsiteX31" fmla="*/ 907527 w 1779489"/>
                <a:gd name="connsiteY31" fmla="*/ 205 h 1780075"/>
                <a:gd name="connsiteX32" fmla="*/ 1744667 w 1779489"/>
                <a:gd name="connsiteY32" fmla="*/ 642321 h 1780075"/>
                <a:gd name="connsiteX33" fmla="*/ 1136335 w 1779489"/>
                <a:gd name="connsiteY33" fmla="*/ 1745225 h 1780075"/>
                <a:gd name="connsiteX34" fmla="*/ 35367 w 1779489"/>
                <a:gd name="connsiteY34" fmla="*/ 1137756 h 1780075"/>
                <a:gd name="connsiteX35" fmla="*/ 642455 w 1779489"/>
                <a:gd name="connsiteY35" fmla="*/ 34852 h 1780075"/>
                <a:gd name="connsiteX36" fmla="*/ 907527 w 1779489"/>
                <a:gd name="connsiteY36" fmla="*/ 205 h 178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79489" h="1780075">
                  <a:moveTo>
                    <a:pt x="960611" y="982440"/>
                  </a:moveTo>
                  <a:lnTo>
                    <a:pt x="1010591" y="1159756"/>
                  </a:lnTo>
                  <a:cubicBezTo>
                    <a:pt x="1058072" y="1136030"/>
                    <a:pt x="1079313" y="1093574"/>
                    <a:pt x="1066818" y="1047373"/>
                  </a:cubicBezTo>
                  <a:cubicBezTo>
                    <a:pt x="1053074" y="1002419"/>
                    <a:pt x="1014340" y="987435"/>
                    <a:pt x="960611" y="982440"/>
                  </a:cubicBezTo>
                  <a:close/>
                  <a:moveTo>
                    <a:pt x="770688" y="622815"/>
                  </a:moveTo>
                  <a:cubicBezTo>
                    <a:pt x="725707" y="642794"/>
                    <a:pt x="705715" y="679006"/>
                    <a:pt x="719459" y="726457"/>
                  </a:cubicBezTo>
                  <a:cubicBezTo>
                    <a:pt x="731954" y="770161"/>
                    <a:pt x="769439" y="787643"/>
                    <a:pt x="819419" y="795135"/>
                  </a:cubicBezTo>
                  <a:close/>
                  <a:moveTo>
                    <a:pt x="771938" y="333116"/>
                  </a:moveTo>
                  <a:lnTo>
                    <a:pt x="801926" y="434261"/>
                  </a:lnTo>
                  <a:cubicBezTo>
                    <a:pt x="975605" y="399297"/>
                    <a:pt x="1110551" y="454240"/>
                    <a:pt x="1166778" y="609079"/>
                  </a:cubicBezTo>
                  <a:lnTo>
                    <a:pt x="939370" y="674011"/>
                  </a:lnTo>
                  <a:cubicBezTo>
                    <a:pt x="921877" y="630307"/>
                    <a:pt x="889390" y="607830"/>
                    <a:pt x="850656" y="605333"/>
                  </a:cubicBezTo>
                  <a:lnTo>
                    <a:pt x="906883" y="797633"/>
                  </a:lnTo>
                  <a:cubicBezTo>
                    <a:pt x="1050575" y="796384"/>
                    <a:pt x="1230502" y="783897"/>
                    <a:pt x="1286729" y="976197"/>
                  </a:cubicBezTo>
                  <a:cubicBezTo>
                    <a:pt x="1325463" y="1109808"/>
                    <a:pt x="1252993" y="1258403"/>
                    <a:pt x="1059321" y="1324584"/>
                  </a:cubicBezTo>
                  <a:lnTo>
                    <a:pt x="1088060" y="1424480"/>
                  </a:lnTo>
                  <a:lnTo>
                    <a:pt x="1008092" y="1446956"/>
                  </a:lnTo>
                  <a:lnTo>
                    <a:pt x="979354" y="1345812"/>
                  </a:lnTo>
                  <a:cubicBezTo>
                    <a:pt x="805674" y="1379527"/>
                    <a:pt x="658234" y="1327081"/>
                    <a:pt x="605755" y="1168496"/>
                  </a:cubicBezTo>
                  <a:lnTo>
                    <a:pt x="830664" y="1103564"/>
                  </a:lnTo>
                  <a:cubicBezTo>
                    <a:pt x="850656" y="1153512"/>
                    <a:pt x="884392" y="1177237"/>
                    <a:pt x="930624" y="1178486"/>
                  </a:cubicBezTo>
                  <a:lnTo>
                    <a:pt x="874396" y="982440"/>
                  </a:lnTo>
                  <a:cubicBezTo>
                    <a:pt x="730705" y="986186"/>
                    <a:pt x="554526" y="996176"/>
                    <a:pt x="497050" y="801379"/>
                  </a:cubicBezTo>
                  <a:cubicBezTo>
                    <a:pt x="453317" y="646540"/>
                    <a:pt x="557025" y="517924"/>
                    <a:pt x="721958" y="457986"/>
                  </a:cubicBezTo>
                  <a:lnTo>
                    <a:pt x="693220" y="356842"/>
                  </a:lnTo>
                  <a:close/>
                  <a:moveTo>
                    <a:pt x="905915" y="88263"/>
                  </a:moveTo>
                  <a:cubicBezTo>
                    <a:pt x="827159" y="86619"/>
                    <a:pt x="746875" y="96626"/>
                    <a:pt x="667335" y="119499"/>
                  </a:cubicBezTo>
                  <a:cubicBezTo>
                    <a:pt x="243120" y="241491"/>
                    <a:pt x="-3198" y="688379"/>
                    <a:pt x="119961" y="1111615"/>
                  </a:cubicBezTo>
                  <a:cubicBezTo>
                    <a:pt x="243120" y="1537341"/>
                    <a:pt x="687240" y="1782569"/>
                    <a:pt x="1111455" y="1660577"/>
                  </a:cubicBezTo>
                  <a:cubicBezTo>
                    <a:pt x="1536914" y="1537341"/>
                    <a:pt x="1781988" y="1091698"/>
                    <a:pt x="1658829" y="667217"/>
                  </a:cubicBezTo>
                  <a:cubicBezTo>
                    <a:pt x="1559773" y="321314"/>
                    <a:pt x="1247190" y="95390"/>
                    <a:pt x="905915" y="88263"/>
                  </a:cubicBezTo>
                  <a:close/>
                  <a:moveTo>
                    <a:pt x="907527" y="205"/>
                  </a:moveTo>
                  <a:cubicBezTo>
                    <a:pt x="1286596" y="8356"/>
                    <a:pt x="1633482" y="260007"/>
                    <a:pt x="1744667" y="642321"/>
                  </a:cubicBezTo>
                  <a:cubicBezTo>
                    <a:pt x="1880267" y="1114105"/>
                    <a:pt x="1607824" y="1608295"/>
                    <a:pt x="1136335" y="1745225"/>
                  </a:cubicBezTo>
                  <a:cubicBezTo>
                    <a:pt x="666091" y="1880909"/>
                    <a:pt x="170966" y="1608295"/>
                    <a:pt x="35367" y="1137756"/>
                  </a:cubicBezTo>
                  <a:cubicBezTo>
                    <a:pt x="-101477" y="665972"/>
                    <a:pt x="170966" y="171781"/>
                    <a:pt x="642455" y="34852"/>
                  </a:cubicBezTo>
                  <a:cubicBezTo>
                    <a:pt x="730859" y="9411"/>
                    <a:pt x="820050" y="-1676"/>
                    <a:pt x="907527" y="205"/>
                  </a:cubicBezTo>
                  <a:close/>
                </a:path>
              </a:pathLst>
            </a:custGeom>
            <a:solidFill>
              <a:srgbClr val="36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EC87A24D-9C2C-854B-9CC3-B29675151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0277" y="7714918"/>
              <a:ext cx="977763" cy="977763"/>
            </a:xfrm>
            <a:custGeom>
              <a:avLst/>
              <a:gdLst>
                <a:gd name="T0" fmla="*/ 728 w 784"/>
                <a:gd name="T1" fmla="*/ 293 h 784"/>
                <a:gd name="T2" fmla="*/ 728 w 784"/>
                <a:gd name="T3" fmla="*/ 293 h 784"/>
                <a:gd name="T4" fmla="*/ 488 w 784"/>
                <a:gd name="T5" fmla="*/ 728 h 784"/>
                <a:gd name="T6" fmla="*/ 488 w 784"/>
                <a:gd name="T7" fmla="*/ 728 h 784"/>
                <a:gd name="T8" fmla="*/ 54 w 784"/>
                <a:gd name="T9" fmla="*/ 488 h 784"/>
                <a:gd name="T10" fmla="*/ 54 w 784"/>
                <a:gd name="T11" fmla="*/ 488 h 784"/>
                <a:gd name="T12" fmla="*/ 293 w 784"/>
                <a:gd name="T13" fmla="*/ 54 h 784"/>
                <a:gd name="T14" fmla="*/ 293 w 784"/>
                <a:gd name="T15" fmla="*/ 54 h 784"/>
                <a:gd name="T16" fmla="*/ 728 w 784"/>
                <a:gd name="T17" fmla="*/ 293 h 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4" h="784">
                  <a:moveTo>
                    <a:pt x="728" y="293"/>
                  </a:moveTo>
                  <a:lnTo>
                    <a:pt x="728" y="293"/>
                  </a:lnTo>
                  <a:cubicBezTo>
                    <a:pt x="783" y="480"/>
                    <a:pt x="675" y="674"/>
                    <a:pt x="488" y="728"/>
                  </a:cubicBezTo>
                  <a:lnTo>
                    <a:pt x="488" y="728"/>
                  </a:lnTo>
                  <a:cubicBezTo>
                    <a:pt x="302" y="783"/>
                    <a:pt x="107" y="675"/>
                    <a:pt x="54" y="488"/>
                  </a:cubicBezTo>
                  <a:lnTo>
                    <a:pt x="54" y="488"/>
                  </a:lnTo>
                  <a:cubicBezTo>
                    <a:pt x="0" y="303"/>
                    <a:pt x="107" y="108"/>
                    <a:pt x="293" y="54"/>
                  </a:cubicBezTo>
                  <a:lnTo>
                    <a:pt x="293" y="54"/>
                  </a:lnTo>
                  <a:cubicBezTo>
                    <a:pt x="480" y="0"/>
                    <a:pt x="674" y="108"/>
                    <a:pt x="728" y="293"/>
                  </a:cubicBezTo>
                </a:path>
              </a:pathLst>
            </a:custGeom>
            <a:solidFill>
              <a:srgbClr val="36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C8A99450-41D7-AF4B-8CC7-D67335A1A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9489" y="6654761"/>
              <a:ext cx="977763" cy="972268"/>
            </a:xfrm>
            <a:custGeom>
              <a:avLst/>
              <a:gdLst>
                <a:gd name="T0" fmla="*/ 729 w 784"/>
                <a:gd name="T1" fmla="*/ 292 h 782"/>
                <a:gd name="T2" fmla="*/ 729 w 784"/>
                <a:gd name="T3" fmla="*/ 292 h 782"/>
                <a:gd name="T4" fmla="*/ 489 w 784"/>
                <a:gd name="T5" fmla="*/ 727 h 782"/>
                <a:gd name="T6" fmla="*/ 489 w 784"/>
                <a:gd name="T7" fmla="*/ 727 h 782"/>
                <a:gd name="T8" fmla="*/ 54 w 784"/>
                <a:gd name="T9" fmla="*/ 487 h 782"/>
                <a:gd name="T10" fmla="*/ 54 w 784"/>
                <a:gd name="T11" fmla="*/ 487 h 782"/>
                <a:gd name="T12" fmla="*/ 294 w 784"/>
                <a:gd name="T13" fmla="*/ 53 h 782"/>
                <a:gd name="T14" fmla="*/ 294 w 784"/>
                <a:gd name="T15" fmla="*/ 53 h 782"/>
                <a:gd name="T16" fmla="*/ 729 w 784"/>
                <a:gd name="T17" fmla="*/ 292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4" h="782">
                  <a:moveTo>
                    <a:pt x="729" y="292"/>
                  </a:moveTo>
                  <a:lnTo>
                    <a:pt x="729" y="292"/>
                  </a:lnTo>
                  <a:cubicBezTo>
                    <a:pt x="783" y="479"/>
                    <a:pt x="675" y="673"/>
                    <a:pt x="489" y="727"/>
                  </a:cubicBezTo>
                  <a:lnTo>
                    <a:pt x="489" y="727"/>
                  </a:lnTo>
                  <a:cubicBezTo>
                    <a:pt x="303" y="781"/>
                    <a:pt x="108" y="674"/>
                    <a:pt x="54" y="487"/>
                  </a:cubicBezTo>
                  <a:lnTo>
                    <a:pt x="54" y="487"/>
                  </a:lnTo>
                  <a:cubicBezTo>
                    <a:pt x="0" y="301"/>
                    <a:pt x="107" y="108"/>
                    <a:pt x="294" y="53"/>
                  </a:cubicBezTo>
                  <a:lnTo>
                    <a:pt x="294" y="53"/>
                  </a:lnTo>
                  <a:cubicBezTo>
                    <a:pt x="480" y="0"/>
                    <a:pt x="675" y="107"/>
                    <a:pt x="729" y="292"/>
                  </a:cubicBezTo>
                </a:path>
              </a:pathLst>
            </a:custGeom>
            <a:solidFill>
              <a:srgbClr val="36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D42D0BF-BF6F-E647-BE05-D366E341ACE7}"/>
              </a:ext>
            </a:extLst>
          </p:cNvPr>
          <p:cNvGrpSpPr/>
          <p:nvPr/>
        </p:nvGrpSpPr>
        <p:grpSpPr>
          <a:xfrm>
            <a:off x="1943795" y="3896015"/>
            <a:ext cx="8284012" cy="8586864"/>
            <a:chOff x="1943795" y="3896015"/>
            <a:chExt cx="8284012" cy="8586864"/>
          </a:xfrm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105A5967-A3D0-C74B-A84C-BCD263AD7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3795" y="3896015"/>
              <a:ext cx="6927052" cy="8434993"/>
            </a:xfrm>
            <a:custGeom>
              <a:avLst/>
              <a:gdLst>
                <a:gd name="connsiteX0" fmla="*/ 4385683 w 6927052"/>
                <a:gd name="connsiteY0" fmla="*/ 1951267 h 8434993"/>
                <a:gd name="connsiteX1" fmla="*/ 4568792 w 6927052"/>
                <a:gd name="connsiteY1" fmla="*/ 2166846 h 8434993"/>
                <a:gd name="connsiteX2" fmla="*/ 6123345 w 6927052"/>
                <a:gd name="connsiteY2" fmla="*/ 7704607 h 8434993"/>
                <a:gd name="connsiteX3" fmla="*/ 34679 w 6927052"/>
                <a:gd name="connsiteY3" fmla="*/ 6784970 h 8434993"/>
                <a:gd name="connsiteX4" fmla="*/ 1853307 w 6927052"/>
                <a:gd name="connsiteY4" fmla="*/ 2538190 h 8434993"/>
                <a:gd name="connsiteX5" fmla="*/ 2068802 w 6927052"/>
                <a:gd name="connsiteY5" fmla="*/ 2271520 h 8434993"/>
                <a:gd name="connsiteX6" fmla="*/ 2377719 w 6927052"/>
                <a:gd name="connsiteY6" fmla="*/ 2007343 h 8434993"/>
                <a:gd name="connsiteX7" fmla="*/ 2442492 w 6927052"/>
                <a:gd name="connsiteY7" fmla="*/ 2016066 h 8434993"/>
                <a:gd name="connsiteX8" fmla="*/ 4223751 w 6927052"/>
                <a:gd name="connsiteY8" fmla="*/ 2016066 h 8434993"/>
                <a:gd name="connsiteX9" fmla="*/ 4385683 w 6927052"/>
                <a:gd name="connsiteY9" fmla="*/ 1951267 h 8434993"/>
                <a:gd name="connsiteX10" fmla="*/ 3057033 w 6927052"/>
                <a:gd name="connsiteY10" fmla="*/ 447 h 8434993"/>
                <a:gd name="connsiteX11" fmla="*/ 4763861 w 6927052"/>
                <a:gd name="connsiteY11" fmla="*/ 456488 h 8434993"/>
                <a:gd name="connsiteX12" fmla="*/ 4220666 w 6927052"/>
                <a:gd name="connsiteY12" fmla="*/ 1540520 h 8434993"/>
                <a:gd name="connsiteX13" fmla="*/ 2439087 w 6927052"/>
                <a:gd name="connsiteY13" fmla="*/ 1540520 h 8434993"/>
                <a:gd name="connsiteX14" fmla="*/ 2236012 w 6927052"/>
                <a:gd name="connsiteY14" fmla="*/ 1658892 h 8434993"/>
                <a:gd name="connsiteX15" fmla="*/ 1657933 w 6927052"/>
                <a:gd name="connsiteY15" fmla="*/ 770484 h 8434993"/>
                <a:gd name="connsiteX16" fmla="*/ 3057033 w 6927052"/>
                <a:gd name="connsiteY16" fmla="*/ 447 h 8434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27052" h="8434993">
                  <a:moveTo>
                    <a:pt x="4385683" y="1951267"/>
                  </a:moveTo>
                  <a:cubicBezTo>
                    <a:pt x="4433017" y="2008589"/>
                    <a:pt x="4495299" y="2080864"/>
                    <a:pt x="4568792" y="2166846"/>
                  </a:cubicBezTo>
                  <a:cubicBezTo>
                    <a:pt x="5495544" y="3243495"/>
                    <a:pt x="8288258" y="6409887"/>
                    <a:pt x="6123345" y="7704607"/>
                  </a:cubicBezTo>
                  <a:cubicBezTo>
                    <a:pt x="3749164" y="9123939"/>
                    <a:pt x="-422469" y="8289038"/>
                    <a:pt x="34679" y="6784970"/>
                  </a:cubicBezTo>
                  <a:cubicBezTo>
                    <a:pt x="399650" y="5584955"/>
                    <a:pt x="1114645" y="3619823"/>
                    <a:pt x="1853307" y="2538190"/>
                  </a:cubicBezTo>
                  <a:cubicBezTo>
                    <a:pt x="1916834" y="2444731"/>
                    <a:pt x="1989081" y="2355010"/>
                    <a:pt x="2068802" y="2271520"/>
                  </a:cubicBezTo>
                  <a:cubicBezTo>
                    <a:pt x="2162225" y="2174323"/>
                    <a:pt x="2266858" y="2085848"/>
                    <a:pt x="2377719" y="2007343"/>
                  </a:cubicBezTo>
                  <a:cubicBezTo>
                    <a:pt x="2398895" y="2013573"/>
                    <a:pt x="2420071" y="2016066"/>
                    <a:pt x="2442492" y="2016066"/>
                  </a:cubicBezTo>
                  <a:lnTo>
                    <a:pt x="4223751" y="2016066"/>
                  </a:lnTo>
                  <a:cubicBezTo>
                    <a:pt x="4288524" y="2016066"/>
                    <a:pt x="4345823" y="1991143"/>
                    <a:pt x="4385683" y="1951267"/>
                  </a:cubicBezTo>
                  <a:close/>
                  <a:moveTo>
                    <a:pt x="3057033" y="447"/>
                  </a:moveTo>
                  <a:cubicBezTo>
                    <a:pt x="3648817" y="22875"/>
                    <a:pt x="3601474" y="521281"/>
                    <a:pt x="4763861" y="456488"/>
                  </a:cubicBezTo>
                  <a:cubicBezTo>
                    <a:pt x="5926248" y="390449"/>
                    <a:pt x="4220666" y="1540520"/>
                    <a:pt x="4220666" y="1540520"/>
                  </a:cubicBezTo>
                  <a:lnTo>
                    <a:pt x="2439087" y="1540520"/>
                  </a:lnTo>
                  <a:cubicBezTo>
                    <a:pt x="2348139" y="1540520"/>
                    <a:pt x="2270896" y="1589115"/>
                    <a:pt x="2236012" y="1658892"/>
                  </a:cubicBezTo>
                  <a:cubicBezTo>
                    <a:pt x="1857270" y="1400967"/>
                    <a:pt x="1066149" y="812848"/>
                    <a:pt x="1657933" y="770484"/>
                  </a:cubicBezTo>
                  <a:cubicBezTo>
                    <a:pt x="2416661" y="716905"/>
                    <a:pt x="2464004" y="-20735"/>
                    <a:pt x="3057033" y="4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42C209C1-5D61-D346-A4DB-14E9C7175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7989" y="5435305"/>
              <a:ext cx="2230177" cy="477892"/>
            </a:xfrm>
            <a:custGeom>
              <a:avLst/>
              <a:gdLst>
                <a:gd name="T0" fmla="*/ 1610 w 1790"/>
                <a:gd name="T1" fmla="*/ 0 h 383"/>
                <a:gd name="T2" fmla="*/ 180 w 1790"/>
                <a:gd name="T3" fmla="*/ 0 h 383"/>
                <a:gd name="T4" fmla="*/ 180 w 1790"/>
                <a:gd name="T5" fmla="*/ 0 h 383"/>
                <a:gd name="T6" fmla="*/ 17 w 1790"/>
                <a:gd name="T7" fmla="*/ 95 h 383"/>
                <a:gd name="T8" fmla="*/ 17 w 1790"/>
                <a:gd name="T9" fmla="*/ 95 h 383"/>
                <a:gd name="T10" fmla="*/ 0 w 1790"/>
                <a:gd name="T11" fmla="*/ 163 h 383"/>
                <a:gd name="T12" fmla="*/ 0 w 1790"/>
                <a:gd name="T13" fmla="*/ 218 h 383"/>
                <a:gd name="T14" fmla="*/ 0 w 1790"/>
                <a:gd name="T15" fmla="*/ 218 h 383"/>
                <a:gd name="T16" fmla="*/ 128 w 1790"/>
                <a:gd name="T17" fmla="*/ 375 h 383"/>
                <a:gd name="T18" fmla="*/ 128 w 1790"/>
                <a:gd name="T19" fmla="*/ 375 h 383"/>
                <a:gd name="T20" fmla="*/ 180 w 1790"/>
                <a:gd name="T21" fmla="*/ 382 h 383"/>
                <a:gd name="T22" fmla="*/ 1610 w 1790"/>
                <a:gd name="T23" fmla="*/ 382 h 383"/>
                <a:gd name="T24" fmla="*/ 1610 w 1790"/>
                <a:gd name="T25" fmla="*/ 382 h 383"/>
                <a:gd name="T26" fmla="*/ 1740 w 1790"/>
                <a:gd name="T27" fmla="*/ 330 h 383"/>
                <a:gd name="T28" fmla="*/ 1740 w 1790"/>
                <a:gd name="T29" fmla="*/ 330 h 383"/>
                <a:gd name="T30" fmla="*/ 1789 w 1790"/>
                <a:gd name="T31" fmla="*/ 218 h 383"/>
                <a:gd name="T32" fmla="*/ 1789 w 1790"/>
                <a:gd name="T33" fmla="*/ 163 h 383"/>
                <a:gd name="T34" fmla="*/ 1789 w 1790"/>
                <a:gd name="T35" fmla="*/ 163 h 383"/>
                <a:gd name="T36" fmla="*/ 1610 w 1790"/>
                <a:gd name="T37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90" h="383">
                  <a:moveTo>
                    <a:pt x="1610" y="0"/>
                  </a:moveTo>
                  <a:lnTo>
                    <a:pt x="180" y="0"/>
                  </a:lnTo>
                  <a:lnTo>
                    <a:pt x="180" y="0"/>
                  </a:lnTo>
                  <a:cubicBezTo>
                    <a:pt x="107" y="0"/>
                    <a:pt x="45" y="39"/>
                    <a:pt x="17" y="95"/>
                  </a:cubicBezTo>
                  <a:lnTo>
                    <a:pt x="17" y="95"/>
                  </a:lnTo>
                  <a:cubicBezTo>
                    <a:pt x="6" y="116"/>
                    <a:pt x="0" y="139"/>
                    <a:pt x="0" y="163"/>
                  </a:cubicBezTo>
                  <a:lnTo>
                    <a:pt x="0" y="218"/>
                  </a:lnTo>
                  <a:lnTo>
                    <a:pt x="0" y="218"/>
                  </a:lnTo>
                  <a:cubicBezTo>
                    <a:pt x="0" y="292"/>
                    <a:pt x="54" y="354"/>
                    <a:pt x="128" y="375"/>
                  </a:cubicBezTo>
                  <a:lnTo>
                    <a:pt x="128" y="375"/>
                  </a:lnTo>
                  <a:cubicBezTo>
                    <a:pt x="145" y="380"/>
                    <a:pt x="162" y="382"/>
                    <a:pt x="180" y="382"/>
                  </a:cubicBezTo>
                  <a:lnTo>
                    <a:pt x="1610" y="382"/>
                  </a:lnTo>
                  <a:lnTo>
                    <a:pt x="1610" y="382"/>
                  </a:lnTo>
                  <a:cubicBezTo>
                    <a:pt x="1662" y="382"/>
                    <a:pt x="1708" y="362"/>
                    <a:pt x="1740" y="330"/>
                  </a:cubicBezTo>
                  <a:lnTo>
                    <a:pt x="1740" y="330"/>
                  </a:lnTo>
                  <a:cubicBezTo>
                    <a:pt x="1770" y="301"/>
                    <a:pt x="1789" y="261"/>
                    <a:pt x="1789" y="218"/>
                  </a:cubicBezTo>
                  <a:lnTo>
                    <a:pt x="1789" y="163"/>
                  </a:lnTo>
                  <a:lnTo>
                    <a:pt x="1789" y="163"/>
                  </a:lnTo>
                  <a:cubicBezTo>
                    <a:pt x="1789" y="73"/>
                    <a:pt x="1709" y="0"/>
                    <a:pt x="161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1" name="Freeform 82">
              <a:extLst>
                <a:ext uri="{FF2B5EF4-FFF2-40B4-BE49-F238E27FC236}">
                  <a16:creationId xmlns:a16="http://schemas.microsoft.com/office/drawing/2014/main" id="{832E83E8-BD8A-0F4A-996A-FD0AA3A24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3754" y="5847280"/>
              <a:ext cx="6674053" cy="6635599"/>
            </a:xfrm>
            <a:custGeom>
              <a:avLst/>
              <a:gdLst>
                <a:gd name="T0" fmla="*/ 3620 w 5359"/>
                <a:gd name="T1" fmla="*/ 4617 h 5325"/>
                <a:gd name="T2" fmla="*/ 3620 w 5359"/>
                <a:gd name="T3" fmla="*/ 4617 h 5325"/>
                <a:gd name="T4" fmla="*/ 2372 w 5359"/>
                <a:gd name="T5" fmla="*/ 173 h 5325"/>
                <a:gd name="T6" fmla="*/ 2372 w 5359"/>
                <a:gd name="T7" fmla="*/ 173 h 5325"/>
                <a:gd name="T8" fmla="*/ 2225 w 5359"/>
                <a:gd name="T9" fmla="*/ 0 h 5325"/>
                <a:gd name="T10" fmla="*/ 2225 w 5359"/>
                <a:gd name="T11" fmla="*/ 0 h 5325"/>
                <a:gd name="T12" fmla="*/ 2095 w 5359"/>
                <a:gd name="T13" fmla="*/ 52 h 5325"/>
                <a:gd name="T14" fmla="*/ 1748 w 5359"/>
                <a:gd name="T15" fmla="*/ 52 h 5325"/>
                <a:gd name="T16" fmla="*/ 1748 w 5359"/>
                <a:gd name="T17" fmla="*/ 52 h 5325"/>
                <a:gd name="T18" fmla="*/ 2569 w 5359"/>
                <a:gd name="T19" fmla="*/ 3443 h 5325"/>
                <a:gd name="T20" fmla="*/ 2569 w 5359"/>
                <a:gd name="T21" fmla="*/ 3443 h 5325"/>
                <a:gd name="T22" fmla="*/ 190 w 5359"/>
                <a:gd name="T23" fmla="*/ 5008 h 5325"/>
                <a:gd name="T24" fmla="*/ 190 w 5359"/>
                <a:gd name="T25" fmla="*/ 5008 h 5325"/>
                <a:gd name="T26" fmla="*/ 0 w 5359"/>
                <a:gd name="T27" fmla="*/ 5060 h 5325"/>
                <a:gd name="T28" fmla="*/ 0 w 5359"/>
                <a:gd name="T29" fmla="*/ 5060 h 5325"/>
                <a:gd name="T30" fmla="*/ 3620 w 5359"/>
                <a:gd name="T31" fmla="*/ 4617 h 5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59" h="5325">
                  <a:moveTo>
                    <a:pt x="3620" y="4617"/>
                  </a:moveTo>
                  <a:lnTo>
                    <a:pt x="3620" y="4617"/>
                  </a:lnTo>
                  <a:cubicBezTo>
                    <a:pt x="5358" y="3578"/>
                    <a:pt x="3116" y="1037"/>
                    <a:pt x="2372" y="173"/>
                  </a:cubicBezTo>
                  <a:lnTo>
                    <a:pt x="2372" y="173"/>
                  </a:lnTo>
                  <a:cubicBezTo>
                    <a:pt x="2313" y="104"/>
                    <a:pt x="2263" y="46"/>
                    <a:pt x="2225" y="0"/>
                  </a:cubicBezTo>
                  <a:lnTo>
                    <a:pt x="2225" y="0"/>
                  </a:lnTo>
                  <a:cubicBezTo>
                    <a:pt x="2193" y="32"/>
                    <a:pt x="2147" y="52"/>
                    <a:pt x="2095" y="52"/>
                  </a:cubicBezTo>
                  <a:lnTo>
                    <a:pt x="1748" y="52"/>
                  </a:lnTo>
                  <a:lnTo>
                    <a:pt x="1748" y="52"/>
                  </a:lnTo>
                  <a:cubicBezTo>
                    <a:pt x="1994" y="417"/>
                    <a:pt x="3405" y="2599"/>
                    <a:pt x="2569" y="3443"/>
                  </a:cubicBezTo>
                  <a:lnTo>
                    <a:pt x="2569" y="3443"/>
                  </a:lnTo>
                  <a:cubicBezTo>
                    <a:pt x="1655" y="4364"/>
                    <a:pt x="1161" y="4973"/>
                    <a:pt x="190" y="5008"/>
                  </a:cubicBezTo>
                  <a:lnTo>
                    <a:pt x="190" y="5008"/>
                  </a:lnTo>
                  <a:cubicBezTo>
                    <a:pt x="80" y="5012"/>
                    <a:pt x="19" y="5030"/>
                    <a:pt x="0" y="5060"/>
                  </a:cubicBezTo>
                  <a:lnTo>
                    <a:pt x="0" y="5060"/>
                  </a:lnTo>
                  <a:cubicBezTo>
                    <a:pt x="1064" y="5324"/>
                    <a:pt x="2564" y="5248"/>
                    <a:pt x="3620" y="4617"/>
                  </a:cubicBezTo>
                </a:path>
              </a:pathLst>
            </a:custGeom>
            <a:solidFill>
              <a:srgbClr val="111340">
                <a:alpha val="15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2" name="Freeform 83">
              <a:extLst>
                <a:ext uri="{FF2B5EF4-FFF2-40B4-BE49-F238E27FC236}">
                  <a16:creationId xmlns:a16="http://schemas.microsoft.com/office/drawing/2014/main" id="{60266424-8E54-824E-A60B-CDDDD7536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473" y="8258730"/>
              <a:ext cx="1521576" cy="2372997"/>
            </a:xfrm>
            <a:custGeom>
              <a:avLst/>
              <a:gdLst>
                <a:gd name="T0" fmla="*/ 678 w 1220"/>
                <a:gd name="T1" fmla="*/ 1134 h 1907"/>
                <a:gd name="T2" fmla="*/ 678 w 1220"/>
                <a:gd name="T3" fmla="*/ 1441 h 1907"/>
                <a:gd name="T4" fmla="*/ 678 w 1220"/>
                <a:gd name="T5" fmla="*/ 1441 h 1907"/>
                <a:gd name="T6" fmla="*/ 822 w 1220"/>
                <a:gd name="T7" fmla="*/ 1287 h 1907"/>
                <a:gd name="T8" fmla="*/ 822 w 1220"/>
                <a:gd name="T9" fmla="*/ 1287 h 1907"/>
                <a:gd name="T10" fmla="*/ 678 w 1220"/>
                <a:gd name="T11" fmla="*/ 1134 h 1907"/>
                <a:gd name="T12" fmla="*/ 536 w 1220"/>
                <a:gd name="T13" fmla="*/ 765 h 1907"/>
                <a:gd name="T14" fmla="*/ 536 w 1220"/>
                <a:gd name="T15" fmla="*/ 464 h 1907"/>
                <a:gd name="T16" fmla="*/ 536 w 1220"/>
                <a:gd name="T17" fmla="*/ 464 h 1907"/>
                <a:gd name="T18" fmla="*/ 402 w 1220"/>
                <a:gd name="T19" fmla="*/ 609 h 1907"/>
                <a:gd name="T20" fmla="*/ 402 w 1220"/>
                <a:gd name="T21" fmla="*/ 609 h 1907"/>
                <a:gd name="T22" fmla="*/ 536 w 1220"/>
                <a:gd name="T23" fmla="*/ 765 h 1907"/>
                <a:gd name="T24" fmla="*/ 536 w 1220"/>
                <a:gd name="T25" fmla="*/ 1728 h 1907"/>
                <a:gd name="T26" fmla="*/ 536 w 1220"/>
                <a:gd name="T27" fmla="*/ 1728 h 1907"/>
                <a:gd name="T28" fmla="*/ 3 w 1220"/>
                <a:gd name="T29" fmla="*/ 1268 h 1907"/>
                <a:gd name="T30" fmla="*/ 407 w 1220"/>
                <a:gd name="T31" fmla="*/ 1268 h 1907"/>
                <a:gd name="T32" fmla="*/ 407 w 1220"/>
                <a:gd name="T33" fmla="*/ 1268 h 1907"/>
                <a:gd name="T34" fmla="*/ 536 w 1220"/>
                <a:gd name="T35" fmla="*/ 1435 h 1907"/>
                <a:gd name="T36" fmla="*/ 536 w 1220"/>
                <a:gd name="T37" fmla="*/ 1092 h 1907"/>
                <a:gd name="T38" fmla="*/ 536 w 1220"/>
                <a:gd name="T39" fmla="*/ 1092 h 1907"/>
                <a:gd name="T40" fmla="*/ 0 w 1220"/>
                <a:gd name="T41" fmla="*/ 626 h 1907"/>
                <a:gd name="T42" fmla="*/ 0 w 1220"/>
                <a:gd name="T43" fmla="*/ 626 h 1907"/>
                <a:gd name="T44" fmla="*/ 536 w 1220"/>
                <a:gd name="T45" fmla="*/ 175 h 1907"/>
                <a:gd name="T46" fmla="*/ 536 w 1220"/>
                <a:gd name="T47" fmla="*/ 0 h 1907"/>
                <a:gd name="T48" fmla="*/ 678 w 1220"/>
                <a:gd name="T49" fmla="*/ 0 h 1907"/>
                <a:gd name="T50" fmla="*/ 678 w 1220"/>
                <a:gd name="T51" fmla="*/ 175 h 1907"/>
                <a:gd name="T52" fmla="*/ 678 w 1220"/>
                <a:gd name="T53" fmla="*/ 175 h 1907"/>
                <a:gd name="T54" fmla="*/ 1197 w 1220"/>
                <a:gd name="T55" fmla="*/ 626 h 1907"/>
                <a:gd name="T56" fmla="*/ 791 w 1220"/>
                <a:gd name="T57" fmla="*/ 626 h 1907"/>
                <a:gd name="T58" fmla="*/ 791 w 1220"/>
                <a:gd name="T59" fmla="*/ 626 h 1907"/>
                <a:gd name="T60" fmla="*/ 678 w 1220"/>
                <a:gd name="T61" fmla="*/ 475 h 1907"/>
                <a:gd name="T62" fmla="*/ 678 w 1220"/>
                <a:gd name="T63" fmla="*/ 811 h 1907"/>
                <a:gd name="T64" fmla="*/ 678 w 1220"/>
                <a:gd name="T65" fmla="*/ 811 h 1907"/>
                <a:gd name="T66" fmla="*/ 1219 w 1220"/>
                <a:gd name="T67" fmla="*/ 1274 h 1907"/>
                <a:gd name="T68" fmla="*/ 1219 w 1220"/>
                <a:gd name="T69" fmla="*/ 1274 h 1907"/>
                <a:gd name="T70" fmla="*/ 678 w 1220"/>
                <a:gd name="T71" fmla="*/ 1729 h 1907"/>
                <a:gd name="T72" fmla="*/ 678 w 1220"/>
                <a:gd name="T73" fmla="*/ 1906 h 1907"/>
                <a:gd name="T74" fmla="*/ 536 w 1220"/>
                <a:gd name="T75" fmla="*/ 1906 h 1907"/>
                <a:gd name="T76" fmla="*/ 536 w 1220"/>
                <a:gd name="T77" fmla="*/ 1728 h 1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0" h="1907">
                  <a:moveTo>
                    <a:pt x="678" y="1134"/>
                  </a:moveTo>
                  <a:lnTo>
                    <a:pt x="678" y="1441"/>
                  </a:lnTo>
                  <a:lnTo>
                    <a:pt x="678" y="1441"/>
                  </a:lnTo>
                  <a:cubicBezTo>
                    <a:pt x="767" y="1426"/>
                    <a:pt x="822" y="1368"/>
                    <a:pt x="822" y="1287"/>
                  </a:cubicBezTo>
                  <a:lnTo>
                    <a:pt x="822" y="1287"/>
                  </a:lnTo>
                  <a:cubicBezTo>
                    <a:pt x="822" y="1210"/>
                    <a:pt x="764" y="1166"/>
                    <a:pt x="678" y="1134"/>
                  </a:cubicBezTo>
                  <a:close/>
                  <a:moveTo>
                    <a:pt x="536" y="765"/>
                  </a:moveTo>
                  <a:lnTo>
                    <a:pt x="536" y="464"/>
                  </a:lnTo>
                  <a:lnTo>
                    <a:pt x="536" y="464"/>
                  </a:lnTo>
                  <a:cubicBezTo>
                    <a:pt x="454" y="477"/>
                    <a:pt x="402" y="525"/>
                    <a:pt x="402" y="609"/>
                  </a:cubicBezTo>
                  <a:lnTo>
                    <a:pt x="402" y="609"/>
                  </a:lnTo>
                  <a:cubicBezTo>
                    <a:pt x="402" y="685"/>
                    <a:pt x="455" y="731"/>
                    <a:pt x="536" y="765"/>
                  </a:cubicBezTo>
                  <a:close/>
                  <a:moveTo>
                    <a:pt x="536" y="1728"/>
                  </a:moveTo>
                  <a:lnTo>
                    <a:pt x="536" y="1728"/>
                  </a:lnTo>
                  <a:cubicBezTo>
                    <a:pt x="233" y="1701"/>
                    <a:pt x="14" y="1548"/>
                    <a:pt x="3" y="1268"/>
                  </a:cubicBezTo>
                  <a:lnTo>
                    <a:pt x="407" y="1268"/>
                  </a:lnTo>
                  <a:lnTo>
                    <a:pt x="407" y="1268"/>
                  </a:lnTo>
                  <a:cubicBezTo>
                    <a:pt x="416" y="1357"/>
                    <a:pt x="460" y="1411"/>
                    <a:pt x="536" y="1435"/>
                  </a:cubicBezTo>
                  <a:lnTo>
                    <a:pt x="536" y="1092"/>
                  </a:lnTo>
                  <a:lnTo>
                    <a:pt x="536" y="1092"/>
                  </a:lnTo>
                  <a:cubicBezTo>
                    <a:pt x="298" y="1032"/>
                    <a:pt x="0" y="967"/>
                    <a:pt x="0" y="626"/>
                  </a:cubicBezTo>
                  <a:lnTo>
                    <a:pt x="0" y="626"/>
                  </a:lnTo>
                  <a:cubicBezTo>
                    <a:pt x="0" y="355"/>
                    <a:pt x="233" y="195"/>
                    <a:pt x="536" y="175"/>
                  </a:cubicBezTo>
                  <a:lnTo>
                    <a:pt x="536" y="0"/>
                  </a:lnTo>
                  <a:lnTo>
                    <a:pt x="678" y="0"/>
                  </a:lnTo>
                  <a:lnTo>
                    <a:pt x="678" y="175"/>
                  </a:lnTo>
                  <a:lnTo>
                    <a:pt x="678" y="175"/>
                  </a:lnTo>
                  <a:cubicBezTo>
                    <a:pt x="982" y="199"/>
                    <a:pt x="1177" y="351"/>
                    <a:pt x="1197" y="626"/>
                  </a:cubicBezTo>
                  <a:lnTo>
                    <a:pt x="791" y="626"/>
                  </a:lnTo>
                  <a:lnTo>
                    <a:pt x="791" y="626"/>
                  </a:lnTo>
                  <a:cubicBezTo>
                    <a:pt x="782" y="546"/>
                    <a:pt x="740" y="497"/>
                    <a:pt x="678" y="475"/>
                  </a:cubicBezTo>
                  <a:lnTo>
                    <a:pt x="678" y="811"/>
                  </a:lnTo>
                  <a:lnTo>
                    <a:pt x="678" y="811"/>
                  </a:lnTo>
                  <a:cubicBezTo>
                    <a:pt x="915" y="876"/>
                    <a:pt x="1219" y="939"/>
                    <a:pt x="1219" y="1274"/>
                  </a:cubicBezTo>
                  <a:lnTo>
                    <a:pt x="1219" y="1274"/>
                  </a:lnTo>
                  <a:cubicBezTo>
                    <a:pt x="1219" y="1509"/>
                    <a:pt x="1028" y="1715"/>
                    <a:pt x="678" y="1729"/>
                  </a:cubicBezTo>
                  <a:lnTo>
                    <a:pt x="678" y="1906"/>
                  </a:lnTo>
                  <a:lnTo>
                    <a:pt x="536" y="1906"/>
                  </a:lnTo>
                  <a:lnTo>
                    <a:pt x="536" y="1728"/>
                  </a:lnTo>
                  <a:close/>
                </a:path>
              </a:pathLst>
            </a:custGeom>
            <a:solidFill>
              <a:schemeClr val="tx2">
                <a:alpha val="7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3" name="Freeform 84">
              <a:extLst>
                <a:ext uri="{FF2B5EF4-FFF2-40B4-BE49-F238E27FC236}">
                  <a16:creationId xmlns:a16="http://schemas.microsoft.com/office/drawing/2014/main" id="{C722CB4C-E791-D14A-88FC-F123C28874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252" y="8104924"/>
              <a:ext cx="2746523" cy="2680607"/>
            </a:xfrm>
            <a:custGeom>
              <a:avLst/>
              <a:gdLst>
                <a:gd name="T0" fmla="*/ 2203 w 2204"/>
                <a:gd name="T1" fmla="*/ 1076 h 2152"/>
                <a:gd name="T2" fmla="*/ 2203 w 2204"/>
                <a:gd name="T3" fmla="*/ 1076 h 2152"/>
                <a:gd name="T4" fmla="*/ 1101 w 2204"/>
                <a:gd name="T5" fmla="*/ 2151 h 2152"/>
                <a:gd name="T6" fmla="*/ 1101 w 2204"/>
                <a:gd name="T7" fmla="*/ 2151 h 2152"/>
                <a:gd name="T8" fmla="*/ 0 w 2204"/>
                <a:gd name="T9" fmla="*/ 1076 h 2152"/>
                <a:gd name="T10" fmla="*/ 0 w 2204"/>
                <a:gd name="T11" fmla="*/ 1076 h 2152"/>
                <a:gd name="T12" fmla="*/ 1101 w 2204"/>
                <a:gd name="T13" fmla="*/ 0 h 2152"/>
                <a:gd name="T14" fmla="*/ 1101 w 2204"/>
                <a:gd name="T15" fmla="*/ 0 h 2152"/>
                <a:gd name="T16" fmla="*/ 2203 w 2204"/>
                <a:gd name="T17" fmla="*/ 1076 h 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04" h="2152">
                  <a:moveTo>
                    <a:pt x="2203" y="1076"/>
                  </a:moveTo>
                  <a:lnTo>
                    <a:pt x="2203" y="1076"/>
                  </a:lnTo>
                  <a:cubicBezTo>
                    <a:pt x="2203" y="1670"/>
                    <a:pt x="1710" y="2151"/>
                    <a:pt x="1101" y="2151"/>
                  </a:cubicBezTo>
                  <a:lnTo>
                    <a:pt x="1101" y="2151"/>
                  </a:lnTo>
                  <a:cubicBezTo>
                    <a:pt x="493" y="2151"/>
                    <a:pt x="0" y="1670"/>
                    <a:pt x="0" y="1076"/>
                  </a:cubicBezTo>
                  <a:lnTo>
                    <a:pt x="0" y="1076"/>
                  </a:lnTo>
                  <a:cubicBezTo>
                    <a:pt x="0" y="482"/>
                    <a:pt x="493" y="0"/>
                    <a:pt x="1101" y="0"/>
                  </a:cubicBezTo>
                  <a:lnTo>
                    <a:pt x="1101" y="0"/>
                  </a:lnTo>
                  <a:cubicBezTo>
                    <a:pt x="1710" y="0"/>
                    <a:pt x="2203" y="482"/>
                    <a:pt x="2203" y="1076"/>
                  </a:cubicBezTo>
                </a:path>
              </a:pathLst>
            </a:custGeom>
            <a:noFill/>
            <a:ln w="12700" cap="flat">
              <a:solidFill>
                <a:schemeClr val="tx2">
                  <a:alpha val="7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4" name="Freeform 85">
              <a:extLst>
                <a:ext uri="{FF2B5EF4-FFF2-40B4-BE49-F238E27FC236}">
                  <a16:creationId xmlns:a16="http://schemas.microsoft.com/office/drawing/2014/main" id="{0DB34CA8-4CB1-AE4A-BCEE-44BBDE3C3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8961" y="5913198"/>
              <a:ext cx="1735804" cy="2686102"/>
            </a:xfrm>
            <a:custGeom>
              <a:avLst/>
              <a:gdLst>
                <a:gd name="T0" fmla="*/ 981 w 1392"/>
                <a:gd name="T1" fmla="*/ 0 h 2157"/>
                <a:gd name="T2" fmla="*/ 981 w 1392"/>
                <a:gd name="T3" fmla="*/ 0 h 2157"/>
                <a:gd name="T4" fmla="*/ 0 w 1392"/>
                <a:gd name="T5" fmla="*/ 2156 h 2157"/>
                <a:gd name="T6" fmla="*/ 0 w 1392"/>
                <a:gd name="T7" fmla="*/ 2156 h 2157"/>
                <a:gd name="T8" fmla="*/ 856 w 1392"/>
                <a:gd name="T9" fmla="*/ 748 h 2157"/>
                <a:gd name="T10" fmla="*/ 837 w 1392"/>
                <a:gd name="T11" fmla="*/ 1216 h 2157"/>
                <a:gd name="T12" fmla="*/ 837 w 1392"/>
                <a:gd name="T13" fmla="*/ 1216 h 2157"/>
                <a:gd name="T14" fmla="*/ 1391 w 1392"/>
                <a:gd name="T15" fmla="*/ 0 h 2157"/>
                <a:gd name="T16" fmla="*/ 981 w 1392"/>
                <a:gd name="T17" fmla="*/ 0 h 2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2" h="2157">
                  <a:moveTo>
                    <a:pt x="981" y="0"/>
                  </a:moveTo>
                  <a:lnTo>
                    <a:pt x="981" y="0"/>
                  </a:lnTo>
                  <a:cubicBezTo>
                    <a:pt x="981" y="0"/>
                    <a:pt x="1" y="1165"/>
                    <a:pt x="0" y="2156"/>
                  </a:cubicBezTo>
                  <a:lnTo>
                    <a:pt x="0" y="2156"/>
                  </a:lnTo>
                  <a:cubicBezTo>
                    <a:pt x="0" y="2156"/>
                    <a:pt x="437" y="1130"/>
                    <a:pt x="856" y="748"/>
                  </a:cubicBezTo>
                  <a:lnTo>
                    <a:pt x="837" y="1216"/>
                  </a:lnTo>
                  <a:lnTo>
                    <a:pt x="837" y="1216"/>
                  </a:lnTo>
                  <a:cubicBezTo>
                    <a:pt x="837" y="1216"/>
                    <a:pt x="1127" y="174"/>
                    <a:pt x="1391" y="0"/>
                  </a:cubicBezTo>
                  <a:lnTo>
                    <a:pt x="981" y="0"/>
                  </a:lnTo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D28F03E-4E71-F54F-B13B-3CF754DFE125}"/>
              </a:ext>
            </a:extLst>
          </p:cNvPr>
          <p:cNvGrpSpPr/>
          <p:nvPr/>
        </p:nvGrpSpPr>
        <p:grpSpPr>
          <a:xfrm>
            <a:off x="7019867" y="11477654"/>
            <a:ext cx="3158500" cy="1186499"/>
            <a:chOff x="7019867" y="11477654"/>
            <a:chExt cx="3158500" cy="1186499"/>
          </a:xfrm>
        </p:grpSpPr>
        <p:sp>
          <p:nvSpPr>
            <p:cNvPr id="46" name="Freeform 86">
              <a:extLst>
                <a:ext uri="{FF2B5EF4-FFF2-40B4-BE49-F238E27FC236}">
                  <a16:creationId xmlns:a16="http://schemas.microsoft.com/office/drawing/2014/main" id="{1B5B0AB7-84B3-F047-86F2-AFBA5CDF9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9867" y="11873154"/>
              <a:ext cx="3158500" cy="790999"/>
            </a:xfrm>
            <a:custGeom>
              <a:avLst/>
              <a:gdLst>
                <a:gd name="T0" fmla="*/ 2364 w 2535"/>
                <a:gd name="T1" fmla="*/ 158 h 635"/>
                <a:gd name="T2" fmla="*/ 2364 w 2535"/>
                <a:gd name="T3" fmla="*/ 158 h 635"/>
                <a:gd name="T4" fmla="*/ 1267 w 2535"/>
                <a:gd name="T5" fmla="*/ 317 h 635"/>
                <a:gd name="T6" fmla="*/ 1267 w 2535"/>
                <a:gd name="T7" fmla="*/ 317 h 635"/>
                <a:gd name="T8" fmla="*/ 170 w 2535"/>
                <a:gd name="T9" fmla="*/ 158 h 635"/>
                <a:gd name="T10" fmla="*/ 170 w 2535"/>
                <a:gd name="T11" fmla="*/ 158 h 635"/>
                <a:gd name="T12" fmla="*/ 0 w 2535"/>
                <a:gd name="T13" fmla="*/ 0 h 635"/>
                <a:gd name="T14" fmla="*/ 0 w 2535"/>
                <a:gd name="T15" fmla="*/ 317 h 635"/>
                <a:gd name="T16" fmla="*/ 0 w 2535"/>
                <a:gd name="T17" fmla="*/ 317 h 635"/>
                <a:gd name="T18" fmla="*/ 1267 w 2535"/>
                <a:gd name="T19" fmla="*/ 634 h 635"/>
                <a:gd name="T20" fmla="*/ 1267 w 2535"/>
                <a:gd name="T21" fmla="*/ 634 h 635"/>
                <a:gd name="T22" fmla="*/ 2534 w 2535"/>
                <a:gd name="T23" fmla="*/ 317 h 635"/>
                <a:gd name="T24" fmla="*/ 2534 w 2535"/>
                <a:gd name="T25" fmla="*/ 0 h 635"/>
                <a:gd name="T26" fmla="*/ 2534 w 2535"/>
                <a:gd name="T27" fmla="*/ 0 h 635"/>
                <a:gd name="T28" fmla="*/ 2364 w 2535"/>
                <a:gd name="T29" fmla="*/ 15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5" h="635">
                  <a:moveTo>
                    <a:pt x="2364" y="158"/>
                  </a:moveTo>
                  <a:lnTo>
                    <a:pt x="2364" y="158"/>
                  </a:lnTo>
                  <a:cubicBezTo>
                    <a:pt x="2146" y="253"/>
                    <a:pt x="1736" y="317"/>
                    <a:pt x="1267" y="317"/>
                  </a:cubicBezTo>
                  <a:lnTo>
                    <a:pt x="1267" y="317"/>
                  </a:lnTo>
                  <a:cubicBezTo>
                    <a:pt x="798" y="317"/>
                    <a:pt x="389" y="253"/>
                    <a:pt x="170" y="158"/>
                  </a:cubicBezTo>
                  <a:lnTo>
                    <a:pt x="170" y="158"/>
                  </a:lnTo>
                  <a:cubicBezTo>
                    <a:pt x="61" y="112"/>
                    <a:pt x="0" y="58"/>
                    <a:pt x="0" y="0"/>
                  </a:cubicBezTo>
                  <a:lnTo>
                    <a:pt x="0" y="317"/>
                  </a:lnTo>
                  <a:lnTo>
                    <a:pt x="0" y="317"/>
                  </a:lnTo>
                  <a:cubicBezTo>
                    <a:pt x="0" y="492"/>
                    <a:pt x="567" y="634"/>
                    <a:pt x="1267" y="634"/>
                  </a:cubicBezTo>
                  <a:lnTo>
                    <a:pt x="1267" y="634"/>
                  </a:lnTo>
                  <a:cubicBezTo>
                    <a:pt x="1967" y="634"/>
                    <a:pt x="2534" y="492"/>
                    <a:pt x="2534" y="317"/>
                  </a:cubicBezTo>
                  <a:lnTo>
                    <a:pt x="2534" y="0"/>
                  </a:lnTo>
                  <a:lnTo>
                    <a:pt x="2534" y="0"/>
                  </a:lnTo>
                  <a:cubicBezTo>
                    <a:pt x="2534" y="58"/>
                    <a:pt x="2472" y="112"/>
                    <a:pt x="2364" y="158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7" name="Freeform 87">
              <a:extLst>
                <a:ext uri="{FF2B5EF4-FFF2-40B4-BE49-F238E27FC236}">
                  <a16:creationId xmlns:a16="http://schemas.microsoft.com/office/drawing/2014/main" id="{D7E2DB16-CFC8-594A-B3A0-456B9A553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9867" y="11477654"/>
              <a:ext cx="3158500" cy="790999"/>
            </a:xfrm>
            <a:custGeom>
              <a:avLst/>
              <a:gdLst>
                <a:gd name="T0" fmla="*/ 2217 w 2535"/>
                <a:gd name="T1" fmla="*/ 107 h 635"/>
                <a:gd name="T2" fmla="*/ 2217 w 2535"/>
                <a:gd name="T3" fmla="*/ 107 h 635"/>
                <a:gd name="T4" fmla="*/ 1267 w 2535"/>
                <a:gd name="T5" fmla="*/ 0 h 635"/>
                <a:gd name="T6" fmla="*/ 1267 w 2535"/>
                <a:gd name="T7" fmla="*/ 0 h 635"/>
                <a:gd name="T8" fmla="*/ 317 w 2535"/>
                <a:gd name="T9" fmla="*/ 107 h 635"/>
                <a:gd name="T10" fmla="*/ 317 w 2535"/>
                <a:gd name="T11" fmla="*/ 107 h 635"/>
                <a:gd name="T12" fmla="*/ 0 w 2535"/>
                <a:gd name="T13" fmla="*/ 317 h 635"/>
                <a:gd name="T14" fmla="*/ 0 w 2535"/>
                <a:gd name="T15" fmla="*/ 317 h 635"/>
                <a:gd name="T16" fmla="*/ 170 w 2535"/>
                <a:gd name="T17" fmla="*/ 475 h 635"/>
                <a:gd name="T18" fmla="*/ 170 w 2535"/>
                <a:gd name="T19" fmla="*/ 475 h 635"/>
                <a:gd name="T20" fmla="*/ 1267 w 2535"/>
                <a:gd name="T21" fmla="*/ 634 h 635"/>
                <a:gd name="T22" fmla="*/ 1267 w 2535"/>
                <a:gd name="T23" fmla="*/ 634 h 635"/>
                <a:gd name="T24" fmla="*/ 2364 w 2535"/>
                <a:gd name="T25" fmla="*/ 475 h 635"/>
                <a:gd name="T26" fmla="*/ 2364 w 2535"/>
                <a:gd name="T27" fmla="*/ 475 h 635"/>
                <a:gd name="T28" fmla="*/ 2534 w 2535"/>
                <a:gd name="T29" fmla="*/ 317 h 635"/>
                <a:gd name="T30" fmla="*/ 2534 w 2535"/>
                <a:gd name="T31" fmla="*/ 317 h 635"/>
                <a:gd name="T32" fmla="*/ 2217 w 2535"/>
                <a:gd name="T33" fmla="*/ 10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5" h="635">
                  <a:moveTo>
                    <a:pt x="2217" y="107"/>
                  </a:moveTo>
                  <a:lnTo>
                    <a:pt x="2217" y="107"/>
                  </a:lnTo>
                  <a:cubicBezTo>
                    <a:pt x="1985" y="42"/>
                    <a:pt x="1645" y="0"/>
                    <a:pt x="1267" y="0"/>
                  </a:cubicBezTo>
                  <a:lnTo>
                    <a:pt x="1267" y="0"/>
                  </a:lnTo>
                  <a:cubicBezTo>
                    <a:pt x="889" y="0"/>
                    <a:pt x="549" y="42"/>
                    <a:pt x="317" y="107"/>
                  </a:cubicBezTo>
                  <a:lnTo>
                    <a:pt x="317" y="107"/>
                  </a:lnTo>
                  <a:cubicBezTo>
                    <a:pt x="119" y="164"/>
                    <a:pt x="0" y="237"/>
                    <a:pt x="0" y="317"/>
                  </a:cubicBezTo>
                  <a:lnTo>
                    <a:pt x="0" y="317"/>
                  </a:lnTo>
                  <a:cubicBezTo>
                    <a:pt x="0" y="375"/>
                    <a:pt x="61" y="429"/>
                    <a:pt x="170" y="475"/>
                  </a:cubicBezTo>
                  <a:lnTo>
                    <a:pt x="170" y="475"/>
                  </a:lnTo>
                  <a:cubicBezTo>
                    <a:pt x="389" y="570"/>
                    <a:pt x="798" y="634"/>
                    <a:pt x="1267" y="634"/>
                  </a:cubicBezTo>
                  <a:lnTo>
                    <a:pt x="1267" y="634"/>
                  </a:lnTo>
                  <a:cubicBezTo>
                    <a:pt x="1736" y="634"/>
                    <a:pt x="2146" y="570"/>
                    <a:pt x="2364" y="475"/>
                  </a:cubicBezTo>
                  <a:lnTo>
                    <a:pt x="2364" y="475"/>
                  </a:lnTo>
                  <a:cubicBezTo>
                    <a:pt x="2472" y="429"/>
                    <a:pt x="2534" y="375"/>
                    <a:pt x="2534" y="317"/>
                  </a:cubicBezTo>
                  <a:lnTo>
                    <a:pt x="2534" y="317"/>
                  </a:lnTo>
                  <a:cubicBezTo>
                    <a:pt x="2534" y="237"/>
                    <a:pt x="2415" y="164"/>
                    <a:pt x="2217" y="10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8" name="Freeform 88">
              <a:extLst>
                <a:ext uri="{FF2B5EF4-FFF2-40B4-BE49-F238E27FC236}">
                  <a16:creationId xmlns:a16="http://schemas.microsoft.com/office/drawing/2014/main" id="{236B9DA2-C733-FB40-8DE0-9C6CF5B12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9164" y="11560051"/>
              <a:ext cx="2839906" cy="626206"/>
            </a:xfrm>
            <a:custGeom>
              <a:avLst/>
              <a:gdLst>
                <a:gd name="T0" fmla="*/ 1995 w 2281"/>
                <a:gd name="T1" fmla="*/ 85 h 503"/>
                <a:gd name="T2" fmla="*/ 1995 w 2281"/>
                <a:gd name="T3" fmla="*/ 85 h 503"/>
                <a:gd name="T4" fmla="*/ 1140 w 2281"/>
                <a:gd name="T5" fmla="*/ 0 h 503"/>
                <a:gd name="T6" fmla="*/ 1140 w 2281"/>
                <a:gd name="T7" fmla="*/ 0 h 503"/>
                <a:gd name="T8" fmla="*/ 285 w 2281"/>
                <a:gd name="T9" fmla="*/ 85 h 503"/>
                <a:gd name="T10" fmla="*/ 285 w 2281"/>
                <a:gd name="T11" fmla="*/ 85 h 503"/>
                <a:gd name="T12" fmla="*/ 0 w 2281"/>
                <a:gd name="T13" fmla="*/ 251 h 503"/>
                <a:gd name="T14" fmla="*/ 0 w 2281"/>
                <a:gd name="T15" fmla="*/ 251 h 503"/>
                <a:gd name="T16" fmla="*/ 153 w 2281"/>
                <a:gd name="T17" fmla="*/ 377 h 503"/>
                <a:gd name="T18" fmla="*/ 153 w 2281"/>
                <a:gd name="T19" fmla="*/ 377 h 503"/>
                <a:gd name="T20" fmla="*/ 1140 w 2281"/>
                <a:gd name="T21" fmla="*/ 502 h 503"/>
                <a:gd name="T22" fmla="*/ 1140 w 2281"/>
                <a:gd name="T23" fmla="*/ 502 h 503"/>
                <a:gd name="T24" fmla="*/ 2127 w 2281"/>
                <a:gd name="T25" fmla="*/ 377 h 503"/>
                <a:gd name="T26" fmla="*/ 2127 w 2281"/>
                <a:gd name="T27" fmla="*/ 377 h 503"/>
                <a:gd name="T28" fmla="*/ 2280 w 2281"/>
                <a:gd name="T29" fmla="*/ 251 h 503"/>
                <a:gd name="T30" fmla="*/ 2280 w 2281"/>
                <a:gd name="T31" fmla="*/ 251 h 503"/>
                <a:gd name="T32" fmla="*/ 1995 w 2281"/>
                <a:gd name="T33" fmla="*/ 8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1" h="503">
                  <a:moveTo>
                    <a:pt x="1995" y="85"/>
                  </a:moveTo>
                  <a:lnTo>
                    <a:pt x="1995" y="85"/>
                  </a:lnTo>
                  <a:cubicBezTo>
                    <a:pt x="1786" y="33"/>
                    <a:pt x="1480" y="0"/>
                    <a:pt x="1140" y="0"/>
                  </a:cubicBezTo>
                  <a:lnTo>
                    <a:pt x="1140" y="0"/>
                  </a:lnTo>
                  <a:cubicBezTo>
                    <a:pt x="800" y="0"/>
                    <a:pt x="495" y="33"/>
                    <a:pt x="285" y="85"/>
                  </a:cubicBezTo>
                  <a:lnTo>
                    <a:pt x="285" y="85"/>
                  </a:lnTo>
                  <a:cubicBezTo>
                    <a:pt x="108" y="129"/>
                    <a:pt x="0" y="188"/>
                    <a:pt x="0" y="251"/>
                  </a:cubicBezTo>
                  <a:lnTo>
                    <a:pt x="0" y="251"/>
                  </a:lnTo>
                  <a:cubicBezTo>
                    <a:pt x="0" y="297"/>
                    <a:pt x="56" y="340"/>
                    <a:pt x="153" y="377"/>
                  </a:cubicBezTo>
                  <a:lnTo>
                    <a:pt x="153" y="377"/>
                  </a:lnTo>
                  <a:cubicBezTo>
                    <a:pt x="350" y="451"/>
                    <a:pt x="718" y="502"/>
                    <a:pt x="1140" y="502"/>
                  </a:cubicBezTo>
                  <a:lnTo>
                    <a:pt x="1140" y="502"/>
                  </a:lnTo>
                  <a:cubicBezTo>
                    <a:pt x="1562" y="502"/>
                    <a:pt x="1930" y="451"/>
                    <a:pt x="2127" y="377"/>
                  </a:cubicBezTo>
                  <a:lnTo>
                    <a:pt x="2127" y="377"/>
                  </a:lnTo>
                  <a:cubicBezTo>
                    <a:pt x="2224" y="340"/>
                    <a:pt x="2280" y="297"/>
                    <a:pt x="2280" y="251"/>
                  </a:cubicBezTo>
                  <a:lnTo>
                    <a:pt x="2280" y="251"/>
                  </a:lnTo>
                  <a:cubicBezTo>
                    <a:pt x="2280" y="188"/>
                    <a:pt x="2172" y="129"/>
                    <a:pt x="1995" y="85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9" name="Freeform 89">
              <a:extLst>
                <a:ext uri="{FF2B5EF4-FFF2-40B4-BE49-F238E27FC236}">
                  <a16:creationId xmlns:a16="http://schemas.microsoft.com/office/drawing/2014/main" id="{E387C586-7E02-3D4E-90FD-80EAFD1B1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9867" y="11873154"/>
              <a:ext cx="3158500" cy="790999"/>
            </a:xfrm>
            <a:custGeom>
              <a:avLst/>
              <a:gdLst>
                <a:gd name="T0" fmla="*/ 2364 w 2535"/>
                <a:gd name="T1" fmla="*/ 158 h 635"/>
                <a:gd name="T2" fmla="*/ 2364 w 2535"/>
                <a:gd name="T3" fmla="*/ 158 h 635"/>
                <a:gd name="T4" fmla="*/ 1267 w 2535"/>
                <a:gd name="T5" fmla="*/ 317 h 635"/>
                <a:gd name="T6" fmla="*/ 1267 w 2535"/>
                <a:gd name="T7" fmla="*/ 317 h 635"/>
                <a:gd name="T8" fmla="*/ 170 w 2535"/>
                <a:gd name="T9" fmla="*/ 158 h 635"/>
                <a:gd name="T10" fmla="*/ 170 w 2535"/>
                <a:gd name="T11" fmla="*/ 158 h 635"/>
                <a:gd name="T12" fmla="*/ 0 w 2535"/>
                <a:gd name="T13" fmla="*/ 0 h 635"/>
                <a:gd name="T14" fmla="*/ 0 w 2535"/>
                <a:gd name="T15" fmla="*/ 317 h 635"/>
                <a:gd name="T16" fmla="*/ 0 w 2535"/>
                <a:gd name="T17" fmla="*/ 317 h 635"/>
                <a:gd name="T18" fmla="*/ 1267 w 2535"/>
                <a:gd name="T19" fmla="*/ 634 h 635"/>
                <a:gd name="T20" fmla="*/ 1267 w 2535"/>
                <a:gd name="T21" fmla="*/ 634 h 635"/>
                <a:gd name="T22" fmla="*/ 2534 w 2535"/>
                <a:gd name="T23" fmla="*/ 317 h 635"/>
                <a:gd name="T24" fmla="*/ 2534 w 2535"/>
                <a:gd name="T25" fmla="*/ 0 h 635"/>
                <a:gd name="T26" fmla="*/ 2534 w 2535"/>
                <a:gd name="T27" fmla="*/ 0 h 635"/>
                <a:gd name="T28" fmla="*/ 2364 w 2535"/>
                <a:gd name="T29" fmla="*/ 15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5" h="635">
                  <a:moveTo>
                    <a:pt x="2364" y="158"/>
                  </a:moveTo>
                  <a:lnTo>
                    <a:pt x="2364" y="158"/>
                  </a:lnTo>
                  <a:cubicBezTo>
                    <a:pt x="2146" y="253"/>
                    <a:pt x="1736" y="317"/>
                    <a:pt x="1267" y="317"/>
                  </a:cubicBezTo>
                  <a:lnTo>
                    <a:pt x="1267" y="317"/>
                  </a:lnTo>
                  <a:cubicBezTo>
                    <a:pt x="798" y="317"/>
                    <a:pt x="389" y="253"/>
                    <a:pt x="170" y="158"/>
                  </a:cubicBezTo>
                  <a:lnTo>
                    <a:pt x="170" y="158"/>
                  </a:lnTo>
                  <a:cubicBezTo>
                    <a:pt x="61" y="112"/>
                    <a:pt x="0" y="58"/>
                    <a:pt x="0" y="0"/>
                  </a:cubicBezTo>
                  <a:lnTo>
                    <a:pt x="0" y="317"/>
                  </a:lnTo>
                  <a:lnTo>
                    <a:pt x="0" y="317"/>
                  </a:lnTo>
                  <a:cubicBezTo>
                    <a:pt x="0" y="492"/>
                    <a:pt x="567" y="634"/>
                    <a:pt x="1267" y="634"/>
                  </a:cubicBezTo>
                  <a:lnTo>
                    <a:pt x="1267" y="634"/>
                  </a:lnTo>
                  <a:cubicBezTo>
                    <a:pt x="1967" y="634"/>
                    <a:pt x="2534" y="492"/>
                    <a:pt x="2534" y="317"/>
                  </a:cubicBezTo>
                  <a:lnTo>
                    <a:pt x="2534" y="0"/>
                  </a:lnTo>
                  <a:lnTo>
                    <a:pt x="2534" y="0"/>
                  </a:lnTo>
                  <a:cubicBezTo>
                    <a:pt x="2534" y="58"/>
                    <a:pt x="2472" y="112"/>
                    <a:pt x="2364" y="158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DFCFB10-A912-C540-84C4-7BB080193F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9868" y="11873156"/>
              <a:ext cx="3157246" cy="789743"/>
            </a:xfrm>
            <a:custGeom>
              <a:avLst/>
              <a:gdLst>
                <a:gd name="connsiteX0" fmla="*/ 1745566 w 3157246"/>
                <a:gd name="connsiteY0" fmla="*/ 390002 h 789743"/>
                <a:gd name="connsiteX1" fmla="*/ 1745566 w 3157246"/>
                <a:gd name="connsiteY1" fmla="*/ 787237 h 789743"/>
                <a:gd name="connsiteX2" fmla="*/ 1614954 w 3157246"/>
                <a:gd name="connsiteY2" fmla="*/ 789743 h 789743"/>
                <a:gd name="connsiteX3" fmla="*/ 1614954 w 3157246"/>
                <a:gd name="connsiteY3" fmla="*/ 392508 h 789743"/>
                <a:gd name="connsiteX4" fmla="*/ 1745566 w 3157246"/>
                <a:gd name="connsiteY4" fmla="*/ 390002 h 789743"/>
                <a:gd name="connsiteX5" fmla="*/ 1406219 w 3157246"/>
                <a:gd name="connsiteY5" fmla="*/ 390002 h 789743"/>
                <a:gd name="connsiteX6" fmla="*/ 1542284 w 3157246"/>
                <a:gd name="connsiteY6" fmla="*/ 392508 h 789743"/>
                <a:gd name="connsiteX7" fmla="*/ 1542284 w 3157246"/>
                <a:gd name="connsiteY7" fmla="*/ 789743 h 789743"/>
                <a:gd name="connsiteX8" fmla="*/ 1406219 w 3157246"/>
                <a:gd name="connsiteY8" fmla="*/ 787237 h 789743"/>
                <a:gd name="connsiteX9" fmla="*/ 1954300 w 3157246"/>
                <a:gd name="connsiteY9" fmla="*/ 379017 h 789743"/>
                <a:gd name="connsiteX10" fmla="*/ 1954300 w 3157246"/>
                <a:gd name="connsiteY10" fmla="*/ 771321 h 789743"/>
                <a:gd name="connsiteX11" fmla="*/ 1823688 w 3157246"/>
                <a:gd name="connsiteY11" fmla="*/ 778770 h 789743"/>
                <a:gd name="connsiteX12" fmla="*/ 1823688 w 3157246"/>
                <a:gd name="connsiteY12" fmla="*/ 385224 h 789743"/>
                <a:gd name="connsiteX13" fmla="*/ 1954300 w 3157246"/>
                <a:gd name="connsiteY13" fmla="*/ 379017 h 789743"/>
                <a:gd name="connsiteX14" fmla="*/ 1202973 w 3157246"/>
                <a:gd name="connsiteY14" fmla="*/ 379017 h 789743"/>
                <a:gd name="connsiteX15" fmla="*/ 1333586 w 3157246"/>
                <a:gd name="connsiteY15" fmla="*/ 385224 h 789743"/>
                <a:gd name="connsiteX16" fmla="*/ 1333586 w 3157246"/>
                <a:gd name="connsiteY16" fmla="*/ 778770 h 789743"/>
                <a:gd name="connsiteX17" fmla="*/ 1202973 w 3157246"/>
                <a:gd name="connsiteY17" fmla="*/ 771321 h 789743"/>
                <a:gd name="connsiteX18" fmla="*/ 2157543 w 3157246"/>
                <a:gd name="connsiteY18" fmla="*/ 362541 h 789743"/>
                <a:gd name="connsiteX19" fmla="*/ 2157543 w 3157246"/>
                <a:gd name="connsiteY19" fmla="*/ 756633 h 789743"/>
                <a:gd name="connsiteX20" fmla="*/ 2026931 w 3157246"/>
                <a:gd name="connsiteY20" fmla="*/ 767787 h 789743"/>
                <a:gd name="connsiteX21" fmla="*/ 2026931 w 3157246"/>
                <a:gd name="connsiteY21" fmla="*/ 374934 h 789743"/>
                <a:gd name="connsiteX22" fmla="*/ 2157543 w 3157246"/>
                <a:gd name="connsiteY22" fmla="*/ 362541 h 789743"/>
                <a:gd name="connsiteX23" fmla="*/ 994238 w 3157246"/>
                <a:gd name="connsiteY23" fmla="*/ 362541 h 789743"/>
                <a:gd name="connsiteX24" fmla="*/ 1124851 w 3157246"/>
                <a:gd name="connsiteY24" fmla="*/ 374934 h 789743"/>
                <a:gd name="connsiteX25" fmla="*/ 1124851 w 3157246"/>
                <a:gd name="connsiteY25" fmla="*/ 767787 h 789743"/>
                <a:gd name="connsiteX26" fmla="*/ 994238 w 3157246"/>
                <a:gd name="connsiteY26" fmla="*/ 756633 h 789743"/>
                <a:gd name="connsiteX27" fmla="*/ 2366278 w 3157246"/>
                <a:gd name="connsiteY27" fmla="*/ 340567 h 789743"/>
                <a:gd name="connsiteX28" fmla="*/ 2366278 w 3157246"/>
                <a:gd name="connsiteY28" fmla="*/ 735119 h 789743"/>
                <a:gd name="connsiteX29" fmla="*/ 2235666 w 3157246"/>
                <a:gd name="connsiteY29" fmla="*/ 751299 h 789743"/>
                <a:gd name="connsiteX30" fmla="*/ 2235666 w 3157246"/>
                <a:gd name="connsiteY30" fmla="*/ 356747 h 789743"/>
                <a:gd name="connsiteX31" fmla="*/ 2366278 w 3157246"/>
                <a:gd name="connsiteY31" fmla="*/ 340567 h 789743"/>
                <a:gd name="connsiteX32" fmla="*/ 790997 w 3157246"/>
                <a:gd name="connsiteY32" fmla="*/ 340567 h 789743"/>
                <a:gd name="connsiteX33" fmla="*/ 927062 w 3157246"/>
                <a:gd name="connsiteY33" fmla="*/ 356747 h 789743"/>
                <a:gd name="connsiteX34" fmla="*/ 927062 w 3157246"/>
                <a:gd name="connsiteY34" fmla="*/ 751299 h 789743"/>
                <a:gd name="connsiteX35" fmla="*/ 790997 w 3157246"/>
                <a:gd name="connsiteY35" fmla="*/ 735119 h 789743"/>
                <a:gd name="connsiteX36" fmla="*/ 2569522 w 3157246"/>
                <a:gd name="connsiteY36" fmla="*/ 302114 h 789743"/>
                <a:gd name="connsiteX37" fmla="*/ 2569522 w 3157246"/>
                <a:gd name="connsiteY37" fmla="*/ 694810 h 789743"/>
                <a:gd name="connsiteX38" fmla="*/ 2438910 w 3157246"/>
                <a:gd name="connsiteY38" fmla="*/ 718347 h 789743"/>
                <a:gd name="connsiteX39" fmla="*/ 2438910 w 3157246"/>
                <a:gd name="connsiteY39" fmla="*/ 326890 h 789743"/>
                <a:gd name="connsiteX40" fmla="*/ 2569522 w 3157246"/>
                <a:gd name="connsiteY40" fmla="*/ 302114 h 789743"/>
                <a:gd name="connsiteX41" fmla="*/ 582261 w 3157246"/>
                <a:gd name="connsiteY41" fmla="*/ 302114 h 789743"/>
                <a:gd name="connsiteX42" fmla="*/ 712874 w 3157246"/>
                <a:gd name="connsiteY42" fmla="*/ 326890 h 789743"/>
                <a:gd name="connsiteX43" fmla="*/ 712874 w 3157246"/>
                <a:gd name="connsiteY43" fmla="*/ 718347 h 789743"/>
                <a:gd name="connsiteX44" fmla="*/ 582261 w 3157246"/>
                <a:gd name="connsiteY44" fmla="*/ 694810 h 789743"/>
                <a:gd name="connsiteX45" fmla="*/ 2778259 w 3157246"/>
                <a:gd name="connsiteY45" fmla="*/ 252678 h 789743"/>
                <a:gd name="connsiteX46" fmla="*/ 2778259 w 3157246"/>
                <a:gd name="connsiteY46" fmla="*/ 646363 h 789743"/>
                <a:gd name="connsiteX47" fmla="*/ 2647647 w 3157246"/>
                <a:gd name="connsiteY47" fmla="*/ 679894 h 789743"/>
                <a:gd name="connsiteX48" fmla="*/ 2647647 w 3157246"/>
                <a:gd name="connsiteY48" fmla="*/ 286209 h 789743"/>
                <a:gd name="connsiteX49" fmla="*/ 2778259 w 3157246"/>
                <a:gd name="connsiteY49" fmla="*/ 252678 h 789743"/>
                <a:gd name="connsiteX50" fmla="*/ 379016 w 3157246"/>
                <a:gd name="connsiteY50" fmla="*/ 252678 h 789743"/>
                <a:gd name="connsiteX51" fmla="*/ 509628 w 3157246"/>
                <a:gd name="connsiteY51" fmla="*/ 286209 h 789743"/>
                <a:gd name="connsiteX52" fmla="*/ 509628 w 3157246"/>
                <a:gd name="connsiteY52" fmla="*/ 679894 h 789743"/>
                <a:gd name="connsiteX53" fmla="*/ 379016 w 3157246"/>
                <a:gd name="connsiteY53" fmla="*/ 646363 h 789743"/>
                <a:gd name="connsiteX54" fmla="*/ 2986954 w 3157246"/>
                <a:gd name="connsiteY54" fmla="*/ 175776 h 789743"/>
                <a:gd name="connsiteX55" fmla="*/ 2986954 w 3157246"/>
                <a:gd name="connsiteY55" fmla="*/ 571306 h 789743"/>
                <a:gd name="connsiteX56" fmla="*/ 2850887 w 3157246"/>
                <a:gd name="connsiteY56" fmla="*/ 624958 h 789743"/>
                <a:gd name="connsiteX57" fmla="*/ 2850887 w 3157246"/>
                <a:gd name="connsiteY57" fmla="*/ 230676 h 789743"/>
                <a:gd name="connsiteX58" fmla="*/ 2944118 w 3157246"/>
                <a:gd name="connsiteY58" fmla="*/ 194492 h 789743"/>
                <a:gd name="connsiteX59" fmla="*/ 2986954 w 3157246"/>
                <a:gd name="connsiteY59" fmla="*/ 175776 h 789743"/>
                <a:gd name="connsiteX60" fmla="*/ 170281 w 3157246"/>
                <a:gd name="connsiteY60" fmla="*/ 175776 h 789743"/>
                <a:gd name="connsiteX61" fmla="*/ 213117 w 3157246"/>
                <a:gd name="connsiteY61" fmla="*/ 194492 h 789743"/>
                <a:gd name="connsiteX62" fmla="*/ 306348 w 3157246"/>
                <a:gd name="connsiteY62" fmla="*/ 230676 h 789743"/>
                <a:gd name="connsiteX63" fmla="*/ 306348 w 3157246"/>
                <a:gd name="connsiteY63" fmla="*/ 624958 h 789743"/>
                <a:gd name="connsiteX64" fmla="*/ 170281 w 3157246"/>
                <a:gd name="connsiteY64" fmla="*/ 571306 h 789743"/>
                <a:gd name="connsiteX65" fmla="*/ 3157246 w 3157246"/>
                <a:gd name="connsiteY65" fmla="*/ 0 h 789743"/>
                <a:gd name="connsiteX66" fmla="*/ 3157246 w 3157246"/>
                <a:gd name="connsiteY66" fmla="*/ 395562 h 789743"/>
                <a:gd name="connsiteX67" fmla="*/ 3059624 w 3157246"/>
                <a:gd name="connsiteY67" fmla="*/ 531575 h 789743"/>
                <a:gd name="connsiteX68" fmla="*/ 3059624 w 3157246"/>
                <a:gd name="connsiteY68" fmla="*/ 137261 h 789743"/>
                <a:gd name="connsiteX69" fmla="*/ 3157246 w 3157246"/>
                <a:gd name="connsiteY69" fmla="*/ 0 h 789743"/>
                <a:gd name="connsiteX70" fmla="*/ 0 w 3157246"/>
                <a:gd name="connsiteY70" fmla="*/ 0 h 789743"/>
                <a:gd name="connsiteX71" fmla="*/ 97622 w 3157246"/>
                <a:gd name="connsiteY71" fmla="*/ 137261 h 789743"/>
                <a:gd name="connsiteX72" fmla="*/ 97622 w 3157246"/>
                <a:gd name="connsiteY72" fmla="*/ 531575 h 789743"/>
                <a:gd name="connsiteX73" fmla="*/ 0 w 3157246"/>
                <a:gd name="connsiteY73" fmla="*/ 395562 h 78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157246" h="789743">
                  <a:moveTo>
                    <a:pt x="1745566" y="390002"/>
                  </a:moveTo>
                  <a:lnTo>
                    <a:pt x="1745566" y="787237"/>
                  </a:lnTo>
                  <a:cubicBezTo>
                    <a:pt x="1702843" y="788490"/>
                    <a:pt x="1658898" y="788490"/>
                    <a:pt x="1614954" y="789743"/>
                  </a:cubicBezTo>
                  <a:lnTo>
                    <a:pt x="1614954" y="392508"/>
                  </a:lnTo>
                  <a:cubicBezTo>
                    <a:pt x="1658898" y="391255"/>
                    <a:pt x="1702843" y="391255"/>
                    <a:pt x="1745566" y="390002"/>
                  </a:cubicBezTo>
                  <a:close/>
                  <a:moveTo>
                    <a:pt x="1406219" y="390002"/>
                  </a:moveTo>
                  <a:cubicBezTo>
                    <a:pt x="1451574" y="391255"/>
                    <a:pt x="1495669" y="391255"/>
                    <a:pt x="1542284" y="392508"/>
                  </a:cubicBezTo>
                  <a:lnTo>
                    <a:pt x="1542284" y="789743"/>
                  </a:lnTo>
                  <a:cubicBezTo>
                    <a:pt x="1495669" y="788490"/>
                    <a:pt x="1451574" y="788490"/>
                    <a:pt x="1406219" y="787237"/>
                  </a:cubicBezTo>
                  <a:close/>
                  <a:moveTo>
                    <a:pt x="1954300" y="379017"/>
                  </a:moveTo>
                  <a:lnTo>
                    <a:pt x="1954300" y="771321"/>
                  </a:lnTo>
                  <a:cubicBezTo>
                    <a:pt x="1911577" y="775045"/>
                    <a:pt x="1867632" y="777528"/>
                    <a:pt x="1823688" y="778770"/>
                  </a:cubicBezTo>
                  <a:lnTo>
                    <a:pt x="1823688" y="385224"/>
                  </a:lnTo>
                  <a:cubicBezTo>
                    <a:pt x="1867632" y="383983"/>
                    <a:pt x="1911577" y="381500"/>
                    <a:pt x="1954300" y="379017"/>
                  </a:cubicBezTo>
                  <a:close/>
                  <a:moveTo>
                    <a:pt x="1202973" y="379017"/>
                  </a:moveTo>
                  <a:cubicBezTo>
                    <a:pt x="1245697" y="381500"/>
                    <a:pt x="1289641" y="383983"/>
                    <a:pt x="1333586" y="385224"/>
                  </a:cubicBezTo>
                  <a:lnTo>
                    <a:pt x="1333586" y="778770"/>
                  </a:lnTo>
                  <a:cubicBezTo>
                    <a:pt x="1289641" y="777528"/>
                    <a:pt x="1245697" y="775045"/>
                    <a:pt x="1202973" y="771321"/>
                  </a:cubicBezTo>
                  <a:close/>
                  <a:moveTo>
                    <a:pt x="2157543" y="362541"/>
                  </a:moveTo>
                  <a:lnTo>
                    <a:pt x="2157543" y="756633"/>
                  </a:lnTo>
                  <a:cubicBezTo>
                    <a:pt x="2114820" y="760351"/>
                    <a:pt x="2070875" y="764069"/>
                    <a:pt x="2026931" y="767787"/>
                  </a:cubicBezTo>
                  <a:lnTo>
                    <a:pt x="2026931" y="374934"/>
                  </a:lnTo>
                  <a:cubicBezTo>
                    <a:pt x="2070875" y="371216"/>
                    <a:pt x="2114820" y="367498"/>
                    <a:pt x="2157543" y="362541"/>
                  </a:cubicBezTo>
                  <a:close/>
                  <a:moveTo>
                    <a:pt x="994238" y="362541"/>
                  </a:moveTo>
                  <a:cubicBezTo>
                    <a:pt x="1036962" y="367498"/>
                    <a:pt x="1080906" y="371216"/>
                    <a:pt x="1124851" y="374934"/>
                  </a:cubicBezTo>
                  <a:lnTo>
                    <a:pt x="1124851" y="767787"/>
                  </a:lnTo>
                  <a:cubicBezTo>
                    <a:pt x="1080906" y="764069"/>
                    <a:pt x="1036962" y="760351"/>
                    <a:pt x="994238" y="756633"/>
                  </a:cubicBezTo>
                  <a:close/>
                  <a:moveTo>
                    <a:pt x="2366278" y="340567"/>
                  </a:moveTo>
                  <a:lnTo>
                    <a:pt x="2366278" y="735119"/>
                  </a:lnTo>
                  <a:cubicBezTo>
                    <a:pt x="2324775" y="740098"/>
                    <a:pt x="2280831" y="746321"/>
                    <a:pt x="2235666" y="751299"/>
                  </a:cubicBezTo>
                  <a:lnTo>
                    <a:pt x="2235666" y="356747"/>
                  </a:lnTo>
                  <a:cubicBezTo>
                    <a:pt x="2280831" y="351769"/>
                    <a:pt x="2324775" y="346790"/>
                    <a:pt x="2366278" y="340567"/>
                  </a:cubicBezTo>
                  <a:close/>
                  <a:moveTo>
                    <a:pt x="790997" y="340567"/>
                  </a:moveTo>
                  <a:cubicBezTo>
                    <a:pt x="835092" y="346790"/>
                    <a:pt x="880447" y="351769"/>
                    <a:pt x="927062" y="356747"/>
                  </a:cubicBezTo>
                  <a:lnTo>
                    <a:pt x="927062" y="751299"/>
                  </a:lnTo>
                  <a:cubicBezTo>
                    <a:pt x="880447" y="746321"/>
                    <a:pt x="835092" y="740098"/>
                    <a:pt x="790997" y="735119"/>
                  </a:cubicBezTo>
                  <a:close/>
                  <a:moveTo>
                    <a:pt x="2569522" y="302114"/>
                  </a:moveTo>
                  <a:lnTo>
                    <a:pt x="2569522" y="694810"/>
                  </a:lnTo>
                  <a:cubicBezTo>
                    <a:pt x="2528019" y="703482"/>
                    <a:pt x="2484075" y="710914"/>
                    <a:pt x="2438910" y="718347"/>
                  </a:cubicBezTo>
                  <a:lnTo>
                    <a:pt x="2438910" y="326890"/>
                  </a:lnTo>
                  <a:cubicBezTo>
                    <a:pt x="2484075" y="318218"/>
                    <a:pt x="2528019" y="310786"/>
                    <a:pt x="2569522" y="302114"/>
                  </a:cubicBezTo>
                  <a:close/>
                  <a:moveTo>
                    <a:pt x="582261" y="302114"/>
                  </a:moveTo>
                  <a:cubicBezTo>
                    <a:pt x="623764" y="310786"/>
                    <a:pt x="667709" y="318218"/>
                    <a:pt x="712874" y="326890"/>
                  </a:cubicBezTo>
                  <a:lnTo>
                    <a:pt x="712874" y="718347"/>
                  </a:lnTo>
                  <a:cubicBezTo>
                    <a:pt x="667709" y="710914"/>
                    <a:pt x="623764" y="703482"/>
                    <a:pt x="582261" y="694810"/>
                  </a:cubicBezTo>
                  <a:close/>
                  <a:moveTo>
                    <a:pt x="2778259" y="252678"/>
                  </a:moveTo>
                  <a:lnTo>
                    <a:pt x="2778259" y="646363"/>
                  </a:lnTo>
                  <a:cubicBezTo>
                    <a:pt x="2737977" y="657540"/>
                    <a:pt x="2694033" y="668717"/>
                    <a:pt x="2647647" y="679894"/>
                  </a:cubicBezTo>
                  <a:lnTo>
                    <a:pt x="2647647" y="286209"/>
                  </a:lnTo>
                  <a:cubicBezTo>
                    <a:pt x="2694033" y="276274"/>
                    <a:pt x="2737977" y="263855"/>
                    <a:pt x="2778259" y="252678"/>
                  </a:cubicBezTo>
                  <a:close/>
                  <a:moveTo>
                    <a:pt x="379016" y="252678"/>
                  </a:moveTo>
                  <a:cubicBezTo>
                    <a:pt x="419298" y="263855"/>
                    <a:pt x="463242" y="276274"/>
                    <a:pt x="509628" y="286209"/>
                  </a:cubicBezTo>
                  <a:lnTo>
                    <a:pt x="509628" y="679894"/>
                  </a:lnTo>
                  <a:cubicBezTo>
                    <a:pt x="463242" y="668717"/>
                    <a:pt x="419298" y="657540"/>
                    <a:pt x="379016" y="646363"/>
                  </a:cubicBezTo>
                  <a:close/>
                  <a:moveTo>
                    <a:pt x="2986954" y="175776"/>
                  </a:moveTo>
                  <a:lnTo>
                    <a:pt x="2986954" y="571306"/>
                  </a:lnTo>
                  <a:cubicBezTo>
                    <a:pt x="2946638" y="590022"/>
                    <a:pt x="2902542" y="608738"/>
                    <a:pt x="2850887" y="624958"/>
                  </a:cubicBezTo>
                  <a:lnTo>
                    <a:pt x="2850887" y="230676"/>
                  </a:lnTo>
                  <a:cubicBezTo>
                    <a:pt x="2884904" y="219446"/>
                    <a:pt x="2916401" y="206969"/>
                    <a:pt x="2944118" y="194492"/>
                  </a:cubicBezTo>
                  <a:cubicBezTo>
                    <a:pt x="2959237" y="189501"/>
                    <a:pt x="2973095" y="182015"/>
                    <a:pt x="2986954" y="175776"/>
                  </a:cubicBezTo>
                  <a:close/>
                  <a:moveTo>
                    <a:pt x="170281" y="175776"/>
                  </a:moveTo>
                  <a:cubicBezTo>
                    <a:pt x="184139" y="182015"/>
                    <a:pt x="197998" y="189501"/>
                    <a:pt x="213117" y="194492"/>
                  </a:cubicBezTo>
                  <a:cubicBezTo>
                    <a:pt x="240834" y="206969"/>
                    <a:pt x="272331" y="219446"/>
                    <a:pt x="306348" y="230676"/>
                  </a:cubicBezTo>
                  <a:lnTo>
                    <a:pt x="306348" y="624958"/>
                  </a:lnTo>
                  <a:cubicBezTo>
                    <a:pt x="254693" y="608738"/>
                    <a:pt x="209337" y="590022"/>
                    <a:pt x="170281" y="571306"/>
                  </a:cubicBezTo>
                  <a:close/>
                  <a:moveTo>
                    <a:pt x="3157246" y="0"/>
                  </a:moveTo>
                  <a:lnTo>
                    <a:pt x="3157246" y="395562"/>
                  </a:lnTo>
                  <a:cubicBezTo>
                    <a:pt x="3157246" y="444227"/>
                    <a:pt x="3123454" y="489149"/>
                    <a:pt x="3059624" y="531575"/>
                  </a:cubicBezTo>
                  <a:lnTo>
                    <a:pt x="3059624" y="137261"/>
                  </a:lnTo>
                  <a:cubicBezTo>
                    <a:pt x="3123454" y="93587"/>
                    <a:pt x="3157246" y="48665"/>
                    <a:pt x="3157246" y="0"/>
                  </a:cubicBezTo>
                  <a:close/>
                  <a:moveTo>
                    <a:pt x="0" y="0"/>
                  </a:moveTo>
                  <a:cubicBezTo>
                    <a:pt x="0" y="48665"/>
                    <a:pt x="33792" y="93587"/>
                    <a:pt x="97622" y="137261"/>
                  </a:cubicBezTo>
                  <a:lnTo>
                    <a:pt x="97622" y="531575"/>
                  </a:lnTo>
                  <a:cubicBezTo>
                    <a:pt x="33792" y="489149"/>
                    <a:pt x="0" y="444227"/>
                    <a:pt x="0" y="395562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2DE9855-66A8-0D4A-BB8E-385686AB7BDA}"/>
              </a:ext>
            </a:extLst>
          </p:cNvPr>
          <p:cNvGrpSpPr/>
          <p:nvPr/>
        </p:nvGrpSpPr>
        <p:grpSpPr>
          <a:xfrm>
            <a:off x="7294519" y="10928350"/>
            <a:ext cx="3158500" cy="1186497"/>
            <a:chOff x="7294519" y="10928350"/>
            <a:chExt cx="3158500" cy="1186497"/>
          </a:xfrm>
        </p:grpSpPr>
        <p:sp>
          <p:nvSpPr>
            <p:cNvPr id="52" name="Freeform 106">
              <a:extLst>
                <a:ext uri="{FF2B5EF4-FFF2-40B4-BE49-F238E27FC236}">
                  <a16:creationId xmlns:a16="http://schemas.microsoft.com/office/drawing/2014/main" id="{AEA4F4FD-61B9-E04E-ADAA-8B3593EB2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4519" y="11323848"/>
              <a:ext cx="3158500" cy="790999"/>
            </a:xfrm>
            <a:custGeom>
              <a:avLst/>
              <a:gdLst>
                <a:gd name="T0" fmla="*/ 2365 w 2536"/>
                <a:gd name="T1" fmla="*/ 158 h 634"/>
                <a:gd name="T2" fmla="*/ 2365 w 2536"/>
                <a:gd name="T3" fmla="*/ 158 h 634"/>
                <a:gd name="T4" fmla="*/ 1267 w 2536"/>
                <a:gd name="T5" fmla="*/ 316 h 634"/>
                <a:gd name="T6" fmla="*/ 1267 w 2536"/>
                <a:gd name="T7" fmla="*/ 316 h 634"/>
                <a:gd name="T8" fmla="*/ 170 w 2536"/>
                <a:gd name="T9" fmla="*/ 158 h 634"/>
                <a:gd name="T10" fmla="*/ 170 w 2536"/>
                <a:gd name="T11" fmla="*/ 158 h 634"/>
                <a:gd name="T12" fmla="*/ 0 w 2536"/>
                <a:gd name="T13" fmla="*/ 0 h 634"/>
                <a:gd name="T14" fmla="*/ 0 w 2536"/>
                <a:gd name="T15" fmla="*/ 316 h 634"/>
                <a:gd name="T16" fmla="*/ 0 w 2536"/>
                <a:gd name="T17" fmla="*/ 316 h 634"/>
                <a:gd name="T18" fmla="*/ 1267 w 2536"/>
                <a:gd name="T19" fmla="*/ 633 h 634"/>
                <a:gd name="T20" fmla="*/ 1267 w 2536"/>
                <a:gd name="T21" fmla="*/ 633 h 634"/>
                <a:gd name="T22" fmla="*/ 2535 w 2536"/>
                <a:gd name="T23" fmla="*/ 316 h 634"/>
                <a:gd name="T24" fmla="*/ 2535 w 2536"/>
                <a:gd name="T25" fmla="*/ 0 h 634"/>
                <a:gd name="T26" fmla="*/ 2535 w 2536"/>
                <a:gd name="T27" fmla="*/ 0 h 634"/>
                <a:gd name="T28" fmla="*/ 2365 w 2536"/>
                <a:gd name="T29" fmla="*/ 158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6" h="634">
                  <a:moveTo>
                    <a:pt x="2365" y="158"/>
                  </a:moveTo>
                  <a:lnTo>
                    <a:pt x="2365" y="158"/>
                  </a:lnTo>
                  <a:cubicBezTo>
                    <a:pt x="2146" y="253"/>
                    <a:pt x="1737" y="316"/>
                    <a:pt x="1267" y="316"/>
                  </a:cubicBezTo>
                  <a:lnTo>
                    <a:pt x="1267" y="316"/>
                  </a:lnTo>
                  <a:cubicBezTo>
                    <a:pt x="799" y="316"/>
                    <a:pt x="389" y="253"/>
                    <a:pt x="170" y="158"/>
                  </a:cubicBezTo>
                  <a:lnTo>
                    <a:pt x="170" y="158"/>
                  </a:lnTo>
                  <a:cubicBezTo>
                    <a:pt x="62" y="112"/>
                    <a:pt x="0" y="58"/>
                    <a:pt x="0" y="0"/>
                  </a:cubicBezTo>
                  <a:lnTo>
                    <a:pt x="0" y="316"/>
                  </a:lnTo>
                  <a:lnTo>
                    <a:pt x="0" y="316"/>
                  </a:lnTo>
                  <a:cubicBezTo>
                    <a:pt x="0" y="492"/>
                    <a:pt x="568" y="633"/>
                    <a:pt x="1267" y="633"/>
                  </a:cubicBezTo>
                  <a:lnTo>
                    <a:pt x="1267" y="633"/>
                  </a:lnTo>
                  <a:cubicBezTo>
                    <a:pt x="1968" y="633"/>
                    <a:pt x="2535" y="492"/>
                    <a:pt x="2535" y="316"/>
                  </a:cubicBezTo>
                  <a:lnTo>
                    <a:pt x="2535" y="0"/>
                  </a:lnTo>
                  <a:lnTo>
                    <a:pt x="2535" y="0"/>
                  </a:lnTo>
                  <a:cubicBezTo>
                    <a:pt x="2535" y="58"/>
                    <a:pt x="2474" y="112"/>
                    <a:pt x="2365" y="158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3" name="Freeform 107">
              <a:extLst>
                <a:ext uri="{FF2B5EF4-FFF2-40B4-BE49-F238E27FC236}">
                  <a16:creationId xmlns:a16="http://schemas.microsoft.com/office/drawing/2014/main" id="{04442989-8C29-EA49-9E83-D80B10BE5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4519" y="10928350"/>
              <a:ext cx="3158500" cy="790999"/>
            </a:xfrm>
            <a:custGeom>
              <a:avLst/>
              <a:gdLst>
                <a:gd name="T0" fmla="*/ 2218 w 2536"/>
                <a:gd name="T1" fmla="*/ 108 h 634"/>
                <a:gd name="T2" fmla="*/ 2218 w 2536"/>
                <a:gd name="T3" fmla="*/ 108 h 634"/>
                <a:gd name="T4" fmla="*/ 1267 w 2536"/>
                <a:gd name="T5" fmla="*/ 0 h 634"/>
                <a:gd name="T6" fmla="*/ 1267 w 2536"/>
                <a:gd name="T7" fmla="*/ 0 h 634"/>
                <a:gd name="T8" fmla="*/ 318 w 2536"/>
                <a:gd name="T9" fmla="*/ 108 h 634"/>
                <a:gd name="T10" fmla="*/ 318 w 2536"/>
                <a:gd name="T11" fmla="*/ 108 h 634"/>
                <a:gd name="T12" fmla="*/ 0 w 2536"/>
                <a:gd name="T13" fmla="*/ 317 h 634"/>
                <a:gd name="T14" fmla="*/ 0 w 2536"/>
                <a:gd name="T15" fmla="*/ 317 h 634"/>
                <a:gd name="T16" fmla="*/ 170 w 2536"/>
                <a:gd name="T17" fmla="*/ 475 h 634"/>
                <a:gd name="T18" fmla="*/ 170 w 2536"/>
                <a:gd name="T19" fmla="*/ 475 h 634"/>
                <a:gd name="T20" fmla="*/ 1267 w 2536"/>
                <a:gd name="T21" fmla="*/ 633 h 634"/>
                <a:gd name="T22" fmla="*/ 1267 w 2536"/>
                <a:gd name="T23" fmla="*/ 633 h 634"/>
                <a:gd name="T24" fmla="*/ 2365 w 2536"/>
                <a:gd name="T25" fmla="*/ 475 h 634"/>
                <a:gd name="T26" fmla="*/ 2365 w 2536"/>
                <a:gd name="T27" fmla="*/ 475 h 634"/>
                <a:gd name="T28" fmla="*/ 2535 w 2536"/>
                <a:gd name="T29" fmla="*/ 317 h 634"/>
                <a:gd name="T30" fmla="*/ 2535 w 2536"/>
                <a:gd name="T31" fmla="*/ 317 h 634"/>
                <a:gd name="T32" fmla="*/ 2218 w 2536"/>
                <a:gd name="T33" fmla="*/ 108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6" h="634">
                  <a:moveTo>
                    <a:pt x="2218" y="108"/>
                  </a:moveTo>
                  <a:lnTo>
                    <a:pt x="2218" y="108"/>
                  </a:lnTo>
                  <a:cubicBezTo>
                    <a:pt x="1986" y="41"/>
                    <a:pt x="1646" y="0"/>
                    <a:pt x="1267" y="0"/>
                  </a:cubicBezTo>
                  <a:lnTo>
                    <a:pt x="1267" y="0"/>
                  </a:lnTo>
                  <a:cubicBezTo>
                    <a:pt x="890" y="0"/>
                    <a:pt x="549" y="41"/>
                    <a:pt x="318" y="108"/>
                  </a:cubicBezTo>
                  <a:lnTo>
                    <a:pt x="318" y="108"/>
                  </a:lnTo>
                  <a:cubicBezTo>
                    <a:pt x="120" y="163"/>
                    <a:pt x="0" y="237"/>
                    <a:pt x="0" y="317"/>
                  </a:cubicBezTo>
                  <a:lnTo>
                    <a:pt x="0" y="317"/>
                  </a:lnTo>
                  <a:cubicBezTo>
                    <a:pt x="0" y="375"/>
                    <a:pt x="62" y="429"/>
                    <a:pt x="170" y="475"/>
                  </a:cubicBezTo>
                  <a:lnTo>
                    <a:pt x="170" y="475"/>
                  </a:lnTo>
                  <a:cubicBezTo>
                    <a:pt x="389" y="570"/>
                    <a:pt x="799" y="633"/>
                    <a:pt x="1267" y="633"/>
                  </a:cubicBezTo>
                  <a:lnTo>
                    <a:pt x="1267" y="633"/>
                  </a:lnTo>
                  <a:cubicBezTo>
                    <a:pt x="1737" y="633"/>
                    <a:pt x="2146" y="570"/>
                    <a:pt x="2365" y="475"/>
                  </a:cubicBezTo>
                  <a:lnTo>
                    <a:pt x="2365" y="475"/>
                  </a:lnTo>
                  <a:cubicBezTo>
                    <a:pt x="2474" y="429"/>
                    <a:pt x="2535" y="375"/>
                    <a:pt x="2535" y="317"/>
                  </a:cubicBezTo>
                  <a:lnTo>
                    <a:pt x="2535" y="317"/>
                  </a:lnTo>
                  <a:cubicBezTo>
                    <a:pt x="2535" y="237"/>
                    <a:pt x="2415" y="163"/>
                    <a:pt x="2218" y="108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4" name="Freeform 108">
              <a:extLst>
                <a:ext uri="{FF2B5EF4-FFF2-40B4-BE49-F238E27FC236}">
                  <a16:creationId xmlns:a16="http://schemas.microsoft.com/office/drawing/2014/main" id="{9BCC8231-A3E4-674B-B969-27F4B5873E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3816" y="11010747"/>
              <a:ext cx="2839906" cy="626206"/>
            </a:xfrm>
            <a:custGeom>
              <a:avLst/>
              <a:gdLst>
                <a:gd name="T0" fmla="*/ 1994 w 2281"/>
                <a:gd name="T1" fmla="*/ 85 h 503"/>
                <a:gd name="T2" fmla="*/ 1994 w 2281"/>
                <a:gd name="T3" fmla="*/ 85 h 503"/>
                <a:gd name="T4" fmla="*/ 1139 w 2281"/>
                <a:gd name="T5" fmla="*/ 0 h 503"/>
                <a:gd name="T6" fmla="*/ 1139 w 2281"/>
                <a:gd name="T7" fmla="*/ 0 h 503"/>
                <a:gd name="T8" fmla="*/ 285 w 2281"/>
                <a:gd name="T9" fmla="*/ 85 h 503"/>
                <a:gd name="T10" fmla="*/ 285 w 2281"/>
                <a:gd name="T11" fmla="*/ 85 h 503"/>
                <a:gd name="T12" fmla="*/ 0 w 2281"/>
                <a:gd name="T13" fmla="*/ 251 h 503"/>
                <a:gd name="T14" fmla="*/ 0 w 2281"/>
                <a:gd name="T15" fmla="*/ 251 h 503"/>
                <a:gd name="T16" fmla="*/ 152 w 2281"/>
                <a:gd name="T17" fmla="*/ 376 h 503"/>
                <a:gd name="T18" fmla="*/ 152 w 2281"/>
                <a:gd name="T19" fmla="*/ 376 h 503"/>
                <a:gd name="T20" fmla="*/ 1139 w 2281"/>
                <a:gd name="T21" fmla="*/ 502 h 503"/>
                <a:gd name="T22" fmla="*/ 1139 w 2281"/>
                <a:gd name="T23" fmla="*/ 502 h 503"/>
                <a:gd name="T24" fmla="*/ 2126 w 2281"/>
                <a:gd name="T25" fmla="*/ 376 h 503"/>
                <a:gd name="T26" fmla="*/ 2126 w 2281"/>
                <a:gd name="T27" fmla="*/ 376 h 503"/>
                <a:gd name="T28" fmla="*/ 2280 w 2281"/>
                <a:gd name="T29" fmla="*/ 251 h 503"/>
                <a:gd name="T30" fmla="*/ 2280 w 2281"/>
                <a:gd name="T31" fmla="*/ 251 h 503"/>
                <a:gd name="T32" fmla="*/ 1994 w 2281"/>
                <a:gd name="T33" fmla="*/ 85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1" h="503">
                  <a:moveTo>
                    <a:pt x="1994" y="85"/>
                  </a:moveTo>
                  <a:lnTo>
                    <a:pt x="1994" y="85"/>
                  </a:lnTo>
                  <a:cubicBezTo>
                    <a:pt x="1785" y="33"/>
                    <a:pt x="1480" y="0"/>
                    <a:pt x="1139" y="0"/>
                  </a:cubicBezTo>
                  <a:lnTo>
                    <a:pt x="1139" y="0"/>
                  </a:lnTo>
                  <a:cubicBezTo>
                    <a:pt x="799" y="0"/>
                    <a:pt x="494" y="33"/>
                    <a:pt x="285" y="85"/>
                  </a:cubicBezTo>
                  <a:lnTo>
                    <a:pt x="285" y="85"/>
                  </a:lnTo>
                  <a:cubicBezTo>
                    <a:pt x="108" y="129"/>
                    <a:pt x="0" y="187"/>
                    <a:pt x="0" y="251"/>
                  </a:cubicBezTo>
                  <a:lnTo>
                    <a:pt x="0" y="251"/>
                  </a:lnTo>
                  <a:cubicBezTo>
                    <a:pt x="0" y="297"/>
                    <a:pt x="56" y="340"/>
                    <a:pt x="152" y="376"/>
                  </a:cubicBezTo>
                  <a:lnTo>
                    <a:pt x="152" y="376"/>
                  </a:lnTo>
                  <a:cubicBezTo>
                    <a:pt x="350" y="451"/>
                    <a:pt x="718" y="502"/>
                    <a:pt x="1139" y="502"/>
                  </a:cubicBezTo>
                  <a:lnTo>
                    <a:pt x="1139" y="502"/>
                  </a:lnTo>
                  <a:cubicBezTo>
                    <a:pt x="1562" y="502"/>
                    <a:pt x="1930" y="451"/>
                    <a:pt x="2126" y="376"/>
                  </a:cubicBezTo>
                  <a:lnTo>
                    <a:pt x="2126" y="376"/>
                  </a:lnTo>
                  <a:cubicBezTo>
                    <a:pt x="2224" y="340"/>
                    <a:pt x="2280" y="297"/>
                    <a:pt x="2280" y="251"/>
                  </a:cubicBezTo>
                  <a:lnTo>
                    <a:pt x="2280" y="251"/>
                  </a:lnTo>
                  <a:cubicBezTo>
                    <a:pt x="2280" y="187"/>
                    <a:pt x="2172" y="129"/>
                    <a:pt x="1994" y="85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5" name="Freeform 109">
              <a:extLst>
                <a:ext uri="{FF2B5EF4-FFF2-40B4-BE49-F238E27FC236}">
                  <a16:creationId xmlns:a16="http://schemas.microsoft.com/office/drawing/2014/main" id="{23B1045D-D41A-454E-98D7-423E9C89F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4519" y="11323848"/>
              <a:ext cx="3158500" cy="790999"/>
            </a:xfrm>
            <a:custGeom>
              <a:avLst/>
              <a:gdLst>
                <a:gd name="T0" fmla="*/ 2365 w 2536"/>
                <a:gd name="T1" fmla="*/ 158 h 634"/>
                <a:gd name="T2" fmla="*/ 2365 w 2536"/>
                <a:gd name="T3" fmla="*/ 158 h 634"/>
                <a:gd name="T4" fmla="*/ 1267 w 2536"/>
                <a:gd name="T5" fmla="*/ 316 h 634"/>
                <a:gd name="T6" fmla="*/ 1267 w 2536"/>
                <a:gd name="T7" fmla="*/ 316 h 634"/>
                <a:gd name="T8" fmla="*/ 170 w 2536"/>
                <a:gd name="T9" fmla="*/ 158 h 634"/>
                <a:gd name="T10" fmla="*/ 170 w 2536"/>
                <a:gd name="T11" fmla="*/ 158 h 634"/>
                <a:gd name="T12" fmla="*/ 0 w 2536"/>
                <a:gd name="T13" fmla="*/ 0 h 634"/>
                <a:gd name="T14" fmla="*/ 0 w 2536"/>
                <a:gd name="T15" fmla="*/ 316 h 634"/>
                <a:gd name="T16" fmla="*/ 0 w 2536"/>
                <a:gd name="T17" fmla="*/ 316 h 634"/>
                <a:gd name="T18" fmla="*/ 1267 w 2536"/>
                <a:gd name="T19" fmla="*/ 633 h 634"/>
                <a:gd name="T20" fmla="*/ 1267 w 2536"/>
                <a:gd name="T21" fmla="*/ 633 h 634"/>
                <a:gd name="T22" fmla="*/ 2535 w 2536"/>
                <a:gd name="T23" fmla="*/ 316 h 634"/>
                <a:gd name="T24" fmla="*/ 2535 w 2536"/>
                <a:gd name="T25" fmla="*/ 0 h 634"/>
                <a:gd name="T26" fmla="*/ 2535 w 2536"/>
                <a:gd name="T27" fmla="*/ 0 h 634"/>
                <a:gd name="T28" fmla="*/ 2365 w 2536"/>
                <a:gd name="T29" fmla="*/ 158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6" h="634">
                  <a:moveTo>
                    <a:pt x="2365" y="158"/>
                  </a:moveTo>
                  <a:lnTo>
                    <a:pt x="2365" y="158"/>
                  </a:lnTo>
                  <a:cubicBezTo>
                    <a:pt x="2146" y="253"/>
                    <a:pt x="1737" y="316"/>
                    <a:pt x="1267" y="316"/>
                  </a:cubicBezTo>
                  <a:lnTo>
                    <a:pt x="1267" y="316"/>
                  </a:lnTo>
                  <a:cubicBezTo>
                    <a:pt x="799" y="316"/>
                    <a:pt x="389" y="253"/>
                    <a:pt x="170" y="158"/>
                  </a:cubicBezTo>
                  <a:lnTo>
                    <a:pt x="170" y="158"/>
                  </a:lnTo>
                  <a:cubicBezTo>
                    <a:pt x="62" y="112"/>
                    <a:pt x="0" y="58"/>
                    <a:pt x="0" y="0"/>
                  </a:cubicBezTo>
                  <a:lnTo>
                    <a:pt x="0" y="316"/>
                  </a:lnTo>
                  <a:lnTo>
                    <a:pt x="0" y="316"/>
                  </a:lnTo>
                  <a:cubicBezTo>
                    <a:pt x="0" y="492"/>
                    <a:pt x="568" y="633"/>
                    <a:pt x="1267" y="633"/>
                  </a:cubicBezTo>
                  <a:lnTo>
                    <a:pt x="1267" y="633"/>
                  </a:lnTo>
                  <a:cubicBezTo>
                    <a:pt x="1968" y="633"/>
                    <a:pt x="2535" y="492"/>
                    <a:pt x="2535" y="316"/>
                  </a:cubicBezTo>
                  <a:lnTo>
                    <a:pt x="2535" y="0"/>
                  </a:lnTo>
                  <a:lnTo>
                    <a:pt x="2535" y="0"/>
                  </a:lnTo>
                  <a:cubicBezTo>
                    <a:pt x="2535" y="58"/>
                    <a:pt x="2474" y="112"/>
                    <a:pt x="2365" y="158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5DEC238-4C65-3741-8295-07C7202E7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4520" y="11323852"/>
              <a:ext cx="3157248" cy="784262"/>
            </a:xfrm>
            <a:custGeom>
              <a:avLst/>
              <a:gdLst>
                <a:gd name="connsiteX0" fmla="*/ 1745566 w 3157248"/>
                <a:gd name="connsiteY0" fmla="*/ 390001 h 784262"/>
                <a:gd name="connsiteX1" fmla="*/ 1745566 w 3157248"/>
                <a:gd name="connsiteY1" fmla="*/ 781782 h 784262"/>
                <a:gd name="connsiteX2" fmla="*/ 1614954 w 3157248"/>
                <a:gd name="connsiteY2" fmla="*/ 784261 h 784262"/>
                <a:gd name="connsiteX3" fmla="*/ 1614954 w 3157248"/>
                <a:gd name="connsiteY3" fmla="*/ 391241 h 784262"/>
                <a:gd name="connsiteX4" fmla="*/ 1745566 w 3157248"/>
                <a:gd name="connsiteY4" fmla="*/ 390001 h 784262"/>
                <a:gd name="connsiteX5" fmla="*/ 1406219 w 3157248"/>
                <a:gd name="connsiteY5" fmla="*/ 390001 h 784262"/>
                <a:gd name="connsiteX6" fmla="*/ 1542284 w 3157248"/>
                <a:gd name="connsiteY6" fmla="*/ 391241 h 784262"/>
                <a:gd name="connsiteX7" fmla="*/ 1542284 w 3157248"/>
                <a:gd name="connsiteY7" fmla="*/ 784261 h 784262"/>
                <a:gd name="connsiteX8" fmla="*/ 1406219 w 3157248"/>
                <a:gd name="connsiteY8" fmla="*/ 781782 h 784262"/>
                <a:gd name="connsiteX9" fmla="*/ 1954301 w 3157248"/>
                <a:gd name="connsiteY9" fmla="*/ 384513 h 784262"/>
                <a:gd name="connsiteX10" fmla="*/ 1954301 w 3157248"/>
                <a:gd name="connsiteY10" fmla="*/ 776813 h 784262"/>
                <a:gd name="connsiteX11" fmla="*/ 1823689 w 3157248"/>
                <a:gd name="connsiteY11" fmla="*/ 784262 h 784262"/>
                <a:gd name="connsiteX12" fmla="*/ 1823689 w 3157248"/>
                <a:gd name="connsiteY12" fmla="*/ 390720 h 784262"/>
                <a:gd name="connsiteX13" fmla="*/ 1954301 w 3157248"/>
                <a:gd name="connsiteY13" fmla="*/ 384513 h 784262"/>
                <a:gd name="connsiteX14" fmla="*/ 1202973 w 3157248"/>
                <a:gd name="connsiteY14" fmla="*/ 384513 h 784262"/>
                <a:gd name="connsiteX15" fmla="*/ 1333585 w 3157248"/>
                <a:gd name="connsiteY15" fmla="*/ 390720 h 784262"/>
                <a:gd name="connsiteX16" fmla="*/ 1333585 w 3157248"/>
                <a:gd name="connsiteY16" fmla="*/ 784262 h 784262"/>
                <a:gd name="connsiteX17" fmla="*/ 1202973 w 3157248"/>
                <a:gd name="connsiteY17" fmla="*/ 776813 h 784262"/>
                <a:gd name="connsiteX18" fmla="*/ 2162998 w 3157248"/>
                <a:gd name="connsiteY18" fmla="*/ 368032 h 784262"/>
                <a:gd name="connsiteX19" fmla="*/ 2162998 w 3157248"/>
                <a:gd name="connsiteY19" fmla="*/ 762048 h 784262"/>
                <a:gd name="connsiteX20" fmla="*/ 2026931 w 3157248"/>
                <a:gd name="connsiteY20" fmla="*/ 773270 h 784262"/>
                <a:gd name="connsiteX21" fmla="*/ 2026931 w 3157248"/>
                <a:gd name="connsiteY21" fmla="*/ 379254 h 784262"/>
                <a:gd name="connsiteX22" fmla="*/ 2162998 w 3157248"/>
                <a:gd name="connsiteY22" fmla="*/ 368032 h 784262"/>
                <a:gd name="connsiteX23" fmla="*/ 994238 w 3157248"/>
                <a:gd name="connsiteY23" fmla="*/ 368032 h 784262"/>
                <a:gd name="connsiteX24" fmla="*/ 1124850 w 3157248"/>
                <a:gd name="connsiteY24" fmla="*/ 379254 h 784262"/>
                <a:gd name="connsiteX25" fmla="*/ 1124850 w 3157248"/>
                <a:gd name="connsiteY25" fmla="*/ 773270 h 784262"/>
                <a:gd name="connsiteX26" fmla="*/ 994238 w 3157248"/>
                <a:gd name="connsiteY26" fmla="*/ 762048 h 784262"/>
                <a:gd name="connsiteX27" fmla="*/ 2371733 w 3157248"/>
                <a:gd name="connsiteY27" fmla="*/ 340565 h 784262"/>
                <a:gd name="connsiteX28" fmla="*/ 2371733 w 3157248"/>
                <a:gd name="connsiteY28" fmla="*/ 733929 h 784262"/>
                <a:gd name="connsiteX29" fmla="*/ 2235666 w 3157248"/>
                <a:gd name="connsiteY29" fmla="*/ 751301 h 784262"/>
                <a:gd name="connsiteX30" fmla="*/ 2235666 w 3157248"/>
                <a:gd name="connsiteY30" fmla="*/ 357938 h 784262"/>
                <a:gd name="connsiteX31" fmla="*/ 2371733 w 3157248"/>
                <a:gd name="connsiteY31" fmla="*/ 340565 h 784262"/>
                <a:gd name="connsiteX32" fmla="*/ 790997 w 3157248"/>
                <a:gd name="connsiteY32" fmla="*/ 340565 h 784262"/>
                <a:gd name="connsiteX33" fmla="*/ 927062 w 3157248"/>
                <a:gd name="connsiteY33" fmla="*/ 357938 h 784262"/>
                <a:gd name="connsiteX34" fmla="*/ 927062 w 3157248"/>
                <a:gd name="connsiteY34" fmla="*/ 751301 h 784262"/>
                <a:gd name="connsiteX35" fmla="*/ 790997 w 3157248"/>
                <a:gd name="connsiteY35" fmla="*/ 733929 h 784262"/>
                <a:gd name="connsiteX36" fmla="*/ 2569522 w 3157248"/>
                <a:gd name="connsiteY36" fmla="*/ 307609 h 784262"/>
                <a:gd name="connsiteX37" fmla="*/ 2569522 w 3157248"/>
                <a:gd name="connsiteY37" fmla="*/ 699066 h 784262"/>
                <a:gd name="connsiteX38" fmla="*/ 2438910 w 3157248"/>
                <a:gd name="connsiteY38" fmla="*/ 723842 h 784262"/>
                <a:gd name="connsiteX39" fmla="*/ 2438910 w 3157248"/>
                <a:gd name="connsiteY39" fmla="*/ 331146 h 784262"/>
                <a:gd name="connsiteX40" fmla="*/ 2569522 w 3157248"/>
                <a:gd name="connsiteY40" fmla="*/ 307609 h 784262"/>
                <a:gd name="connsiteX41" fmla="*/ 582263 w 3157248"/>
                <a:gd name="connsiteY41" fmla="*/ 307609 h 784262"/>
                <a:gd name="connsiteX42" fmla="*/ 718328 w 3157248"/>
                <a:gd name="connsiteY42" fmla="*/ 331146 h 784262"/>
                <a:gd name="connsiteX43" fmla="*/ 718328 w 3157248"/>
                <a:gd name="connsiteY43" fmla="*/ 723842 h 784262"/>
                <a:gd name="connsiteX44" fmla="*/ 582263 w 3157248"/>
                <a:gd name="connsiteY44" fmla="*/ 699066 h 784262"/>
                <a:gd name="connsiteX45" fmla="*/ 2778259 w 3157248"/>
                <a:gd name="connsiteY45" fmla="*/ 252678 h 784262"/>
                <a:gd name="connsiteX46" fmla="*/ 2778259 w 3157248"/>
                <a:gd name="connsiteY46" fmla="*/ 645225 h 784262"/>
                <a:gd name="connsiteX47" fmla="*/ 2647647 w 3157248"/>
                <a:gd name="connsiteY47" fmla="*/ 679898 h 784262"/>
                <a:gd name="connsiteX48" fmla="*/ 2647647 w 3157248"/>
                <a:gd name="connsiteY48" fmla="*/ 287351 h 784262"/>
                <a:gd name="connsiteX49" fmla="*/ 2778259 w 3157248"/>
                <a:gd name="connsiteY49" fmla="*/ 252678 h 784262"/>
                <a:gd name="connsiteX50" fmla="*/ 379016 w 3157248"/>
                <a:gd name="connsiteY50" fmla="*/ 252678 h 784262"/>
                <a:gd name="connsiteX51" fmla="*/ 509628 w 3157248"/>
                <a:gd name="connsiteY51" fmla="*/ 287351 h 784262"/>
                <a:gd name="connsiteX52" fmla="*/ 509628 w 3157248"/>
                <a:gd name="connsiteY52" fmla="*/ 679898 h 784262"/>
                <a:gd name="connsiteX53" fmla="*/ 379016 w 3157248"/>
                <a:gd name="connsiteY53" fmla="*/ 645225 h 784262"/>
                <a:gd name="connsiteX54" fmla="*/ 2986994 w 3157248"/>
                <a:gd name="connsiteY54" fmla="*/ 175776 h 784262"/>
                <a:gd name="connsiteX55" fmla="*/ 2986994 w 3157248"/>
                <a:gd name="connsiteY55" fmla="*/ 570213 h 784262"/>
                <a:gd name="connsiteX56" fmla="*/ 2856382 w 3157248"/>
                <a:gd name="connsiteY56" fmla="*/ 624962 h 784262"/>
                <a:gd name="connsiteX57" fmla="*/ 2856382 w 3157248"/>
                <a:gd name="connsiteY57" fmla="*/ 230524 h 784262"/>
                <a:gd name="connsiteX58" fmla="*/ 2946712 w 3157248"/>
                <a:gd name="connsiteY58" fmla="*/ 194440 h 784262"/>
                <a:gd name="connsiteX59" fmla="*/ 2986994 w 3157248"/>
                <a:gd name="connsiteY59" fmla="*/ 175776 h 784262"/>
                <a:gd name="connsiteX60" fmla="*/ 170282 w 3157248"/>
                <a:gd name="connsiteY60" fmla="*/ 175776 h 784262"/>
                <a:gd name="connsiteX61" fmla="*/ 210564 w 3157248"/>
                <a:gd name="connsiteY61" fmla="*/ 194440 h 784262"/>
                <a:gd name="connsiteX62" fmla="*/ 300894 w 3157248"/>
                <a:gd name="connsiteY62" fmla="*/ 230524 h 784262"/>
                <a:gd name="connsiteX63" fmla="*/ 300894 w 3157248"/>
                <a:gd name="connsiteY63" fmla="*/ 624962 h 784262"/>
                <a:gd name="connsiteX64" fmla="*/ 170282 w 3157248"/>
                <a:gd name="connsiteY64" fmla="*/ 570213 h 784262"/>
                <a:gd name="connsiteX65" fmla="*/ 3157248 w 3157248"/>
                <a:gd name="connsiteY65" fmla="*/ 0 h 784262"/>
                <a:gd name="connsiteX66" fmla="*/ 3157248 w 3157248"/>
                <a:gd name="connsiteY66" fmla="*/ 394314 h 784262"/>
                <a:gd name="connsiteX67" fmla="*/ 3059626 w 3157248"/>
                <a:gd name="connsiteY67" fmla="*/ 531575 h 784262"/>
                <a:gd name="connsiteX68" fmla="*/ 3059626 w 3157248"/>
                <a:gd name="connsiteY68" fmla="*/ 136013 h 784262"/>
                <a:gd name="connsiteX69" fmla="*/ 3157248 w 3157248"/>
                <a:gd name="connsiteY69" fmla="*/ 0 h 784262"/>
                <a:gd name="connsiteX70" fmla="*/ 0 w 3157248"/>
                <a:gd name="connsiteY70" fmla="*/ 0 h 784262"/>
                <a:gd name="connsiteX71" fmla="*/ 97638 w 3157248"/>
                <a:gd name="connsiteY71" fmla="*/ 136013 h 784262"/>
                <a:gd name="connsiteX72" fmla="*/ 97638 w 3157248"/>
                <a:gd name="connsiteY72" fmla="*/ 531575 h 784262"/>
                <a:gd name="connsiteX73" fmla="*/ 0 w 3157248"/>
                <a:gd name="connsiteY73" fmla="*/ 394314 h 784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157248" h="784262">
                  <a:moveTo>
                    <a:pt x="1745566" y="390001"/>
                  </a:moveTo>
                  <a:lnTo>
                    <a:pt x="1745566" y="781782"/>
                  </a:lnTo>
                  <a:cubicBezTo>
                    <a:pt x="1702843" y="784261"/>
                    <a:pt x="1658898" y="784261"/>
                    <a:pt x="1614954" y="784261"/>
                  </a:cubicBezTo>
                  <a:lnTo>
                    <a:pt x="1614954" y="391241"/>
                  </a:lnTo>
                  <a:cubicBezTo>
                    <a:pt x="1658898" y="391241"/>
                    <a:pt x="1702843" y="391241"/>
                    <a:pt x="1745566" y="390001"/>
                  </a:cubicBezTo>
                  <a:close/>
                  <a:moveTo>
                    <a:pt x="1406219" y="390001"/>
                  </a:moveTo>
                  <a:cubicBezTo>
                    <a:pt x="1451574" y="391241"/>
                    <a:pt x="1496929" y="391241"/>
                    <a:pt x="1542284" y="391241"/>
                  </a:cubicBezTo>
                  <a:lnTo>
                    <a:pt x="1542284" y="784261"/>
                  </a:lnTo>
                  <a:cubicBezTo>
                    <a:pt x="1496929" y="784261"/>
                    <a:pt x="1451574" y="784261"/>
                    <a:pt x="1406219" y="781782"/>
                  </a:cubicBezTo>
                  <a:close/>
                  <a:moveTo>
                    <a:pt x="1954301" y="384513"/>
                  </a:moveTo>
                  <a:lnTo>
                    <a:pt x="1954301" y="776813"/>
                  </a:lnTo>
                  <a:cubicBezTo>
                    <a:pt x="1911578" y="780537"/>
                    <a:pt x="1867633" y="783020"/>
                    <a:pt x="1823689" y="784262"/>
                  </a:cubicBezTo>
                  <a:lnTo>
                    <a:pt x="1823689" y="390720"/>
                  </a:lnTo>
                  <a:cubicBezTo>
                    <a:pt x="1867633" y="389479"/>
                    <a:pt x="1911578" y="386996"/>
                    <a:pt x="1954301" y="384513"/>
                  </a:cubicBezTo>
                  <a:close/>
                  <a:moveTo>
                    <a:pt x="1202973" y="384513"/>
                  </a:moveTo>
                  <a:cubicBezTo>
                    <a:pt x="1245697" y="386996"/>
                    <a:pt x="1288420" y="389479"/>
                    <a:pt x="1333585" y="390720"/>
                  </a:cubicBezTo>
                  <a:lnTo>
                    <a:pt x="1333585" y="784262"/>
                  </a:lnTo>
                  <a:cubicBezTo>
                    <a:pt x="1288420" y="783020"/>
                    <a:pt x="1245697" y="780537"/>
                    <a:pt x="1202973" y="776813"/>
                  </a:cubicBezTo>
                  <a:close/>
                  <a:moveTo>
                    <a:pt x="2162998" y="368032"/>
                  </a:moveTo>
                  <a:lnTo>
                    <a:pt x="2162998" y="762048"/>
                  </a:lnTo>
                  <a:cubicBezTo>
                    <a:pt x="2118902" y="765789"/>
                    <a:pt x="2073547" y="770776"/>
                    <a:pt x="2026931" y="773270"/>
                  </a:cubicBezTo>
                  <a:lnTo>
                    <a:pt x="2026931" y="379254"/>
                  </a:lnTo>
                  <a:cubicBezTo>
                    <a:pt x="2073547" y="375513"/>
                    <a:pt x="2118902" y="371773"/>
                    <a:pt x="2162998" y="368032"/>
                  </a:cubicBezTo>
                  <a:close/>
                  <a:moveTo>
                    <a:pt x="994238" y="368032"/>
                  </a:moveTo>
                  <a:cubicBezTo>
                    <a:pt x="1036962" y="371773"/>
                    <a:pt x="1080906" y="375513"/>
                    <a:pt x="1124850" y="379254"/>
                  </a:cubicBezTo>
                  <a:lnTo>
                    <a:pt x="1124850" y="773270"/>
                  </a:lnTo>
                  <a:cubicBezTo>
                    <a:pt x="1080906" y="770776"/>
                    <a:pt x="1036962" y="765789"/>
                    <a:pt x="994238" y="762048"/>
                  </a:cubicBezTo>
                  <a:close/>
                  <a:moveTo>
                    <a:pt x="2371733" y="340565"/>
                  </a:moveTo>
                  <a:lnTo>
                    <a:pt x="2371733" y="733929"/>
                  </a:lnTo>
                  <a:cubicBezTo>
                    <a:pt x="2327637" y="740133"/>
                    <a:pt x="2282282" y="746338"/>
                    <a:pt x="2235666" y="751301"/>
                  </a:cubicBezTo>
                  <a:lnTo>
                    <a:pt x="2235666" y="357938"/>
                  </a:lnTo>
                  <a:cubicBezTo>
                    <a:pt x="2282282" y="352974"/>
                    <a:pt x="2327637" y="346769"/>
                    <a:pt x="2371733" y="340565"/>
                  </a:cubicBezTo>
                  <a:close/>
                  <a:moveTo>
                    <a:pt x="790997" y="340565"/>
                  </a:moveTo>
                  <a:cubicBezTo>
                    <a:pt x="835092" y="346769"/>
                    <a:pt x="880447" y="352974"/>
                    <a:pt x="927062" y="357938"/>
                  </a:cubicBezTo>
                  <a:lnTo>
                    <a:pt x="927062" y="751301"/>
                  </a:lnTo>
                  <a:cubicBezTo>
                    <a:pt x="880447" y="746338"/>
                    <a:pt x="835092" y="740133"/>
                    <a:pt x="790997" y="733929"/>
                  </a:cubicBezTo>
                  <a:close/>
                  <a:moveTo>
                    <a:pt x="2569522" y="307609"/>
                  </a:moveTo>
                  <a:lnTo>
                    <a:pt x="2569522" y="699066"/>
                  </a:lnTo>
                  <a:cubicBezTo>
                    <a:pt x="2528019" y="708977"/>
                    <a:pt x="2484075" y="716409"/>
                    <a:pt x="2438910" y="723842"/>
                  </a:cubicBezTo>
                  <a:lnTo>
                    <a:pt x="2438910" y="331146"/>
                  </a:lnTo>
                  <a:cubicBezTo>
                    <a:pt x="2484075" y="323713"/>
                    <a:pt x="2528019" y="316281"/>
                    <a:pt x="2569522" y="307609"/>
                  </a:cubicBezTo>
                  <a:close/>
                  <a:moveTo>
                    <a:pt x="582263" y="307609"/>
                  </a:moveTo>
                  <a:cubicBezTo>
                    <a:pt x="626358" y="316281"/>
                    <a:pt x="670454" y="323713"/>
                    <a:pt x="718328" y="331146"/>
                  </a:cubicBezTo>
                  <a:lnTo>
                    <a:pt x="718328" y="723842"/>
                  </a:lnTo>
                  <a:cubicBezTo>
                    <a:pt x="670454" y="716409"/>
                    <a:pt x="626358" y="708977"/>
                    <a:pt x="582263" y="699066"/>
                  </a:cubicBezTo>
                  <a:close/>
                  <a:moveTo>
                    <a:pt x="2778259" y="252678"/>
                  </a:moveTo>
                  <a:lnTo>
                    <a:pt x="2778259" y="645225"/>
                  </a:lnTo>
                  <a:cubicBezTo>
                    <a:pt x="2737977" y="657608"/>
                    <a:pt x="2692812" y="668753"/>
                    <a:pt x="2647647" y="679898"/>
                  </a:cubicBezTo>
                  <a:lnTo>
                    <a:pt x="2647647" y="287351"/>
                  </a:lnTo>
                  <a:cubicBezTo>
                    <a:pt x="2692812" y="276206"/>
                    <a:pt x="2737977" y="265061"/>
                    <a:pt x="2778259" y="252678"/>
                  </a:cubicBezTo>
                  <a:close/>
                  <a:moveTo>
                    <a:pt x="379016" y="252678"/>
                  </a:moveTo>
                  <a:cubicBezTo>
                    <a:pt x="419298" y="265061"/>
                    <a:pt x="463242" y="276206"/>
                    <a:pt x="509628" y="287351"/>
                  </a:cubicBezTo>
                  <a:lnTo>
                    <a:pt x="509628" y="679898"/>
                  </a:lnTo>
                  <a:cubicBezTo>
                    <a:pt x="463242" y="668753"/>
                    <a:pt x="419298" y="657608"/>
                    <a:pt x="379016" y="645225"/>
                  </a:cubicBezTo>
                  <a:close/>
                  <a:moveTo>
                    <a:pt x="2986994" y="175776"/>
                  </a:moveTo>
                  <a:lnTo>
                    <a:pt x="2986994" y="570213"/>
                  </a:lnTo>
                  <a:cubicBezTo>
                    <a:pt x="2950374" y="588878"/>
                    <a:pt x="2906430" y="607542"/>
                    <a:pt x="2856382" y="624962"/>
                  </a:cubicBezTo>
                  <a:lnTo>
                    <a:pt x="2856382" y="230524"/>
                  </a:lnTo>
                  <a:cubicBezTo>
                    <a:pt x="2889340" y="219326"/>
                    <a:pt x="2919857" y="206883"/>
                    <a:pt x="2946712" y="194440"/>
                  </a:cubicBezTo>
                  <a:cubicBezTo>
                    <a:pt x="2961360" y="188219"/>
                    <a:pt x="2974788" y="181997"/>
                    <a:pt x="2986994" y="175776"/>
                  </a:cubicBezTo>
                  <a:close/>
                  <a:moveTo>
                    <a:pt x="170282" y="175776"/>
                  </a:moveTo>
                  <a:cubicBezTo>
                    <a:pt x="183709" y="181997"/>
                    <a:pt x="197137" y="188219"/>
                    <a:pt x="210564" y="194440"/>
                  </a:cubicBezTo>
                  <a:cubicBezTo>
                    <a:pt x="238640" y="206883"/>
                    <a:pt x="267936" y="219326"/>
                    <a:pt x="300894" y="230524"/>
                  </a:cubicBezTo>
                  <a:lnTo>
                    <a:pt x="300894" y="624962"/>
                  </a:lnTo>
                  <a:cubicBezTo>
                    <a:pt x="252067" y="607542"/>
                    <a:pt x="208123" y="588878"/>
                    <a:pt x="170282" y="570213"/>
                  </a:cubicBezTo>
                  <a:close/>
                  <a:moveTo>
                    <a:pt x="3157248" y="0"/>
                  </a:moveTo>
                  <a:lnTo>
                    <a:pt x="3157248" y="394314"/>
                  </a:lnTo>
                  <a:cubicBezTo>
                    <a:pt x="3157248" y="442979"/>
                    <a:pt x="3122204" y="489149"/>
                    <a:pt x="3059626" y="531575"/>
                  </a:cubicBezTo>
                  <a:lnTo>
                    <a:pt x="3059626" y="136013"/>
                  </a:lnTo>
                  <a:cubicBezTo>
                    <a:pt x="3122204" y="93587"/>
                    <a:pt x="3157248" y="47418"/>
                    <a:pt x="3157248" y="0"/>
                  </a:cubicBezTo>
                  <a:close/>
                  <a:moveTo>
                    <a:pt x="0" y="0"/>
                  </a:moveTo>
                  <a:cubicBezTo>
                    <a:pt x="0" y="47418"/>
                    <a:pt x="35842" y="93587"/>
                    <a:pt x="97638" y="136013"/>
                  </a:cubicBezTo>
                  <a:lnTo>
                    <a:pt x="97638" y="531575"/>
                  </a:lnTo>
                  <a:cubicBezTo>
                    <a:pt x="34606" y="489149"/>
                    <a:pt x="0" y="442979"/>
                    <a:pt x="0" y="394314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3809F44-DD1A-1547-9478-D0D63B333378}"/>
              </a:ext>
            </a:extLst>
          </p:cNvPr>
          <p:cNvGrpSpPr/>
          <p:nvPr/>
        </p:nvGrpSpPr>
        <p:grpSpPr>
          <a:xfrm>
            <a:off x="7569171" y="10379044"/>
            <a:ext cx="3158500" cy="1186499"/>
            <a:chOff x="7569171" y="10379044"/>
            <a:chExt cx="3158500" cy="1186499"/>
          </a:xfrm>
        </p:grpSpPr>
        <p:sp>
          <p:nvSpPr>
            <p:cNvPr id="58" name="Freeform 126">
              <a:extLst>
                <a:ext uri="{FF2B5EF4-FFF2-40B4-BE49-F238E27FC236}">
                  <a16:creationId xmlns:a16="http://schemas.microsoft.com/office/drawing/2014/main" id="{4BF189A8-3127-754C-920D-A677CD1DA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9171" y="10774544"/>
              <a:ext cx="3158500" cy="790999"/>
            </a:xfrm>
            <a:custGeom>
              <a:avLst/>
              <a:gdLst>
                <a:gd name="T0" fmla="*/ 2364 w 2535"/>
                <a:gd name="T1" fmla="*/ 159 h 635"/>
                <a:gd name="T2" fmla="*/ 2364 w 2535"/>
                <a:gd name="T3" fmla="*/ 159 h 635"/>
                <a:gd name="T4" fmla="*/ 1267 w 2535"/>
                <a:gd name="T5" fmla="*/ 317 h 635"/>
                <a:gd name="T6" fmla="*/ 1267 w 2535"/>
                <a:gd name="T7" fmla="*/ 317 h 635"/>
                <a:gd name="T8" fmla="*/ 169 w 2535"/>
                <a:gd name="T9" fmla="*/ 159 h 635"/>
                <a:gd name="T10" fmla="*/ 169 w 2535"/>
                <a:gd name="T11" fmla="*/ 159 h 635"/>
                <a:gd name="T12" fmla="*/ 0 w 2535"/>
                <a:gd name="T13" fmla="*/ 0 h 635"/>
                <a:gd name="T14" fmla="*/ 0 w 2535"/>
                <a:gd name="T15" fmla="*/ 317 h 635"/>
                <a:gd name="T16" fmla="*/ 0 w 2535"/>
                <a:gd name="T17" fmla="*/ 317 h 635"/>
                <a:gd name="T18" fmla="*/ 1267 w 2535"/>
                <a:gd name="T19" fmla="*/ 634 h 635"/>
                <a:gd name="T20" fmla="*/ 1267 w 2535"/>
                <a:gd name="T21" fmla="*/ 634 h 635"/>
                <a:gd name="T22" fmla="*/ 2534 w 2535"/>
                <a:gd name="T23" fmla="*/ 317 h 635"/>
                <a:gd name="T24" fmla="*/ 2534 w 2535"/>
                <a:gd name="T25" fmla="*/ 0 h 635"/>
                <a:gd name="T26" fmla="*/ 2534 w 2535"/>
                <a:gd name="T27" fmla="*/ 0 h 635"/>
                <a:gd name="T28" fmla="*/ 2364 w 2535"/>
                <a:gd name="T29" fmla="*/ 159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5" h="635">
                  <a:moveTo>
                    <a:pt x="2364" y="159"/>
                  </a:moveTo>
                  <a:lnTo>
                    <a:pt x="2364" y="159"/>
                  </a:lnTo>
                  <a:cubicBezTo>
                    <a:pt x="2145" y="254"/>
                    <a:pt x="1736" y="317"/>
                    <a:pt x="1267" y="317"/>
                  </a:cubicBezTo>
                  <a:lnTo>
                    <a:pt x="1267" y="317"/>
                  </a:lnTo>
                  <a:cubicBezTo>
                    <a:pt x="798" y="317"/>
                    <a:pt x="388" y="254"/>
                    <a:pt x="169" y="159"/>
                  </a:cubicBezTo>
                  <a:lnTo>
                    <a:pt x="169" y="159"/>
                  </a:lnTo>
                  <a:cubicBezTo>
                    <a:pt x="62" y="112"/>
                    <a:pt x="0" y="59"/>
                    <a:pt x="0" y="0"/>
                  </a:cubicBezTo>
                  <a:lnTo>
                    <a:pt x="0" y="317"/>
                  </a:lnTo>
                  <a:lnTo>
                    <a:pt x="0" y="317"/>
                  </a:lnTo>
                  <a:cubicBezTo>
                    <a:pt x="0" y="493"/>
                    <a:pt x="567" y="634"/>
                    <a:pt x="1267" y="634"/>
                  </a:cubicBezTo>
                  <a:lnTo>
                    <a:pt x="1267" y="634"/>
                  </a:lnTo>
                  <a:cubicBezTo>
                    <a:pt x="1967" y="634"/>
                    <a:pt x="2534" y="493"/>
                    <a:pt x="2534" y="317"/>
                  </a:cubicBezTo>
                  <a:lnTo>
                    <a:pt x="2534" y="0"/>
                  </a:lnTo>
                  <a:lnTo>
                    <a:pt x="2534" y="0"/>
                  </a:lnTo>
                  <a:cubicBezTo>
                    <a:pt x="2534" y="59"/>
                    <a:pt x="2472" y="112"/>
                    <a:pt x="2364" y="159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9" name="Freeform 127">
              <a:extLst>
                <a:ext uri="{FF2B5EF4-FFF2-40B4-BE49-F238E27FC236}">
                  <a16:creationId xmlns:a16="http://schemas.microsoft.com/office/drawing/2014/main" id="{C3FA9FF0-2374-2945-A3C2-3C0EE4D20B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9171" y="10379044"/>
              <a:ext cx="3158500" cy="790999"/>
            </a:xfrm>
            <a:custGeom>
              <a:avLst/>
              <a:gdLst>
                <a:gd name="T0" fmla="*/ 2217 w 2535"/>
                <a:gd name="T1" fmla="*/ 107 h 634"/>
                <a:gd name="T2" fmla="*/ 2217 w 2535"/>
                <a:gd name="T3" fmla="*/ 107 h 634"/>
                <a:gd name="T4" fmla="*/ 1267 w 2535"/>
                <a:gd name="T5" fmla="*/ 0 h 634"/>
                <a:gd name="T6" fmla="*/ 1267 w 2535"/>
                <a:gd name="T7" fmla="*/ 0 h 634"/>
                <a:gd name="T8" fmla="*/ 316 w 2535"/>
                <a:gd name="T9" fmla="*/ 107 h 634"/>
                <a:gd name="T10" fmla="*/ 316 w 2535"/>
                <a:gd name="T11" fmla="*/ 107 h 634"/>
                <a:gd name="T12" fmla="*/ 0 w 2535"/>
                <a:gd name="T13" fmla="*/ 316 h 634"/>
                <a:gd name="T14" fmla="*/ 0 w 2535"/>
                <a:gd name="T15" fmla="*/ 316 h 634"/>
                <a:gd name="T16" fmla="*/ 169 w 2535"/>
                <a:gd name="T17" fmla="*/ 475 h 634"/>
                <a:gd name="T18" fmla="*/ 169 w 2535"/>
                <a:gd name="T19" fmla="*/ 475 h 634"/>
                <a:gd name="T20" fmla="*/ 1267 w 2535"/>
                <a:gd name="T21" fmla="*/ 633 h 634"/>
                <a:gd name="T22" fmla="*/ 1267 w 2535"/>
                <a:gd name="T23" fmla="*/ 633 h 634"/>
                <a:gd name="T24" fmla="*/ 2364 w 2535"/>
                <a:gd name="T25" fmla="*/ 475 h 634"/>
                <a:gd name="T26" fmla="*/ 2364 w 2535"/>
                <a:gd name="T27" fmla="*/ 475 h 634"/>
                <a:gd name="T28" fmla="*/ 2534 w 2535"/>
                <a:gd name="T29" fmla="*/ 316 h 634"/>
                <a:gd name="T30" fmla="*/ 2534 w 2535"/>
                <a:gd name="T31" fmla="*/ 316 h 634"/>
                <a:gd name="T32" fmla="*/ 2217 w 2535"/>
                <a:gd name="T33" fmla="*/ 107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5" h="634">
                  <a:moveTo>
                    <a:pt x="2217" y="107"/>
                  </a:moveTo>
                  <a:lnTo>
                    <a:pt x="2217" y="107"/>
                  </a:lnTo>
                  <a:cubicBezTo>
                    <a:pt x="1985" y="41"/>
                    <a:pt x="1645" y="0"/>
                    <a:pt x="1267" y="0"/>
                  </a:cubicBezTo>
                  <a:lnTo>
                    <a:pt x="1267" y="0"/>
                  </a:lnTo>
                  <a:cubicBezTo>
                    <a:pt x="888" y="0"/>
                    <a:pt x="549" y="41"/>
                    <a:pt x="316" y="107"/>
                  </a:cubicBezTo>
                  <a:lnTo>
                    <a:pt x="316" y="107"/>
                  </a:lnTo>
                  <a:cubicBezTo>
                    <a:pt x="119" y="163"/>
                    <a:pt x="0" y="236"/>
                    <a:pt x="0" y="316"/>
                  </a:cubicBezTo>
                  <a:lnTo>
                    <a:pt x="0" y="316"/>
                  </a:lnTo>
                  <a:cubicBezTo>
                    <a:pt x="0" y="375"/>
                    <a:pt x="62" y="428"/>
                    <a:pt x="169" y="475"/>
                  </a:cubicBezTo>
                  <a:lnTo>
                    <a:pt x="169" y="475"/>
                  </a:lnTo>
                  <a:cubicBezTo>
                    <a:pt x="388" y="570"/>
                    <a:pt x="798" y="633"/>
                    <a:pt x="1267" y="633"/>
                  </a:cubicBezTo>
                  <a:lnTo>
                    <a:pt x="1267" y="633"/>
                  </a:lnTo>
                  <a:cubicBezTo>
                    <a:pt x="1736" y="633"/>
                    <a:pt x="2145" y="570"/>
                    <a:pt x="2364" y="475"/>
                  </a:cubicBezTo>
                  <a:lnTo>
                    <a:pt x="2364" y="475"/>
                  </a:lnTo>
                  <a:cubicBezTo>
                    <a:pt x="2472" y="428"/>
                    <a:pt x="2534" y="375"/>
                    <a:pt x="2534" y="316"/>
                  </a:cubicBezTo>
                  <a:lnTo>
                    <a:pt x="2534" y="316"/>
                  </a:lnTo>
                  <a:cubicBezTo>
                    <a:pt x="2534" y="236"/>
                    <a:pt x="2414" y="163"/>
                    <a:pt x="2217" y="10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0" name="Freeform 128">
              <a:extLst>
                <a:ext uri="{FF2B5EF4-FFF2-40B4-BE49-F238E27FC236}">
                  <a16:creationId xmlns:a16="http://schemas.microsoft.com/office/drawing/2014/main" id="{A9E7DA10-0BD1-2341-A37C-2056A3340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8468" y="10461441"/>
              <a:ext cx="2839906" cy="626206"/>
            </a:xfrm>
            <a:custGeom>
              <a:avLst/>
              <a:gdLst>
                <a:gd name="T0" fmla="*/ 1994 w 2280"/>
                <a:gd name="T1" fmla="*/ 85 h 502"/>
                <a:gd name="T2" fmla="*/ 1994 w 2280"/>
                <a:gd name="T3" fmla="*/ 85 h 502"/>
                <a:gd name="T4" fmla="*/ 1140 w 2280"/>
                <a:gd name="T5" fmla="*/ 0 h 502"/>
                <a:gd name="T6" fmla="*/ 1140 w 2280"/>
                <a:gd name="T7" fmla="*/ 0 h 502"/>
                <a:gd name="T8" fmla="*/ 285 w 2280"/>
                <a:gd name="T9" fmla="*/ 85 h 502"/>
                <a:gd name="T10" fmla="*/ 285 w 2280"/>
                <a:gd name="T11" fmla="*/ 85 h 502"/>
                <a:gd name="T12" fmla="*/ 0 w 2280"/>
                <a:gd name="T13" fmla="*/ 250 h 502"/>
                <a:gd name="T14" fmla="*/ 0 w 2280"/>
                <a:gd name="T15" fmla="*/ 250 h 502"/>
                <a:gd name="T16" fmla="*/ 153 w 2280"/>
                <a:gd name="T17" fmla="*/ 376 h 502"/>
                <a:gd name="T18" fmla="*/ 153 w 2280"/>
                <a:gd name="T19" fmla="*/ 376 h 502"/>
                <a:gd name="T20" fmla="*/ 1140 w 2280"/>
                <a:gd name="T21" fmla="*/ 501 h 502"/>
                <a:gd name="T22" fmla="*/ 1140 w 2280"/>
                <a:gd name="T23" fmla="*/ 501 h 502"/>
                <a:gd name="T24" fmla="*/ 2127 w 2280"/>
                <a:gd name="T25" fmla="*/ 376 h 502"/>
                <a:gd name="T26" fmla="*/ 2127 w 2280"/>
                <a:gd name="T27" fmla="*/ 376 h 502"/>
                <a:gd name="T28" fmla="*/ 2279 w 2280"/>
                <a:gd name="T29" fmla="*/ 250 h 502"/>
                <a:gd name="T30" fmla="*/ 2279 w 2280"/>
                <a:gd name="T31" fmla="*/ 250 h 502"/>
                <a:gd name="T32" fmla="*/ 1994 w 2280"/>
                <a:gd name="T33" fmla="*/ 85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0" h="502">
                  <a:moveTo>
                    <a:pt x="1994" y="85"/>
                  </a:moveTo>
                  <a:lnTo>
                    <a:pt x="1994" y="85"/>
                  </a:lnTo>
                  <a:cubicBezTo>
                    <a:pt x="1785" y="33"/>
                    <a:pt x="1480" y="0"/>
                    <a:pt x="1140" y="0"/>
                  </a:cubicBezTo>
                  <a:lnTo>
                    <a:pt x="1140" y="0"/>
                  </a:lnTo>
                  <a:cubicBezTo>
                    <a:pt x="799" y="0"/>
                    <a:pt x="494" y="33"/>
                    <a:pt x="285" y="85"/>
                  </a:cubicBezTo>
                  <a:lnTo>
                    <a:pt x="285" y="85"/>
                  </a:lnTo>
                  <a:cubicBezTo>
                    <a:pt x="108" y="129"/>
                    <a:pt x="0" y="187"/>
                    <a:pt x="0" y="250"/>
                  </a:cubicBezTo>
                  <a:lnTo>
                    <a:pt x="0" y="250"/>
                  </a:lnTo>
                  <a:cubicBezTo>
                    <a:pt x="0" y="296"/>
                    <a:pt x="56" y="339"/>
                    <a:pt x="153" y="376"/>
                  </a:cubicBezTo>
                  <a:lnTo>
                    <a:pt x="153" y="376"/>
                  </a:lnTo>
                  <a:cubicBezTo>
                    <a:pt x="350" y="451"/>
                    <a:pt x="718" y="501"/>
                    <a:pt x="1140" y="501"/>
                  </a:cubicBezTo>
                  <a:lnTo>
                    <a:pt x="1140" y="501"/>
                  </a:lnTo>
                  <a:cubicBezTo>
                    <a:pt x="1561" y="501"/>
                    <a:pt x="1929" y="451"/>
                    <a:pt x="2127" y="376"/>
                  </a:cubicBezTo>
                  <a:lnTo>
                    <a:pt x="2127" y="376"/>
                  </a:lnTo>
                  <a:cubicBezTo>
                    <a:pt x="2224" y="339"/>
                    <a:pt x="2279" y="296"/>
                    <a:pt x="2279" y="250"/>
                  </a:cubicBezTo>
                  <a:lnTo>
                    <a:pt x="2279" y="250"/>
                  </a:lnTo>
                  <a:cubicBezTo>
                    <a:pt x="2279" y="187"/>
                    <a:pt x="2172" y="129"/>
                    <a:pt x="1994" y="85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1" name="Freeform 129">
              <a:extLst>
                <a:ext uri="{FF2B5EF4-FFF2-40B4-BE49-F238E27FC236}">
                  <a16:creationId xmlns:a16="http://schemas.microsoft.com/office/drawing/2014/main" id="{9901B3F3-B296-1445-AA29-F47ABF49C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9171" y="10774544"/>
              <a:ext cx="3158500" cy="790999"/>
            </a:xfrm>
            <a:custGeom>
              <a:avLst/>
              <a:gdLst>
                <a:gd name="T0" fmla="*/ 2364 w 2535"/>
                <a:gd name="T1" fmla="*/ 159 h 635"/>
                <a:gd name="T2" fmla="*/ 2364 w 2535"/>
                <a:gd name="T3" fmla="*/ 159 h 635"/>
                <a:gd name="T4" fmla="*/ 1267 w 2535"/>
                <a:gd name="T5" fmla="*/ 317 h 635"/>
                <a:gd name="T6" fmla="*/ 1267 w 2535"/>
                <a:gd name="T7" fmla="*/ 317 h 635"/>
                <a:gd name="T8" fmla="*/ 169 w 2535"/>
                <a:gd name="T9" fmla="*/ 159 h 635"/>
                <a:gd name="T10" fmla="*/ 169 w 2535"/>
                <a:gd name="T11" fmla="*/ 159 h 635"/>
                <a:gd name="T12" fmla="*/ 0 w 2535"/>
                <a:gd name="T13" fmla="*/ 0 h 635"/>
                <a:gd name="T14" fmla="*/ 0 w 2535"/>
                <a:gd name="T15" fmla="*/ 317 h 635"/>
                <a:gd name="T16" fmla="*/ 0 w 2535"/>
                <a:gd name="T17" fmla="*/ 317 h 635"/>
                <a:gd name="T18" fmla="*/ 1267 w 2535"/>
                <a:gd name="T19" fmla="*/ 634 h 635"/>
                <a:gd name="T20" fmla="*/ 1267 w 2535"/>
                <a:gd name="T21" fmla="*/ 634 h 635"/>
                <a:gd name="T22" fmla="*/ 2534 w 2535"/>
                <a:gd name="T23" fmla="*/ 317 h 635"/>
                <a:gd name="T24" fmla="*/ 2534 w 2535"/>
                <a:gd name="T25" fmla="*/ 0 h 635"/>
                <a:gd name="T26" fmla="*/ 2534 w 2535"/>
                <a:gd name="T27" fmla="*/ 0 h 635"/>
                <a:gd name="T28" fmla="*/ 2364 w 2535"/>
                <a:gd name="T29" fmla="*/ 159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5" h="635">
                  <a:moveTo>
                    <a:pt x="2364" y="159"/>
                  </a:moveTo>
                  <a:lnTo>
                    <a:pt x="2364" y="159"/>
                  </a:lnTo>
                  <a:cubicBezTo>
                    <a:pt x="2145" y="254"/>
                    <a:pt x="1736" y="317"/>
                    <a:pt x="1267" y="317"/>
                  </a:cubicBezTo>
                  <a:lnTo>
                    <a:pt x="1267" y="317"/>
                  </a:lnTo>
                  <a:cubicBezTo>
                    <a:pt x="798" y="317"/>
                    <a:pt x="388" y="254"/>
                    <a:pt x="169" y="159"/>
                  </a:cubicBezTo>
                  <a:lnTo>
                    <a:pt x="169" y="159"/>
                  </a:lnTo>
                  <a:cubicBezTo>
                    <a:pt x="62" y="112"/>
                    <a:pt x="0" y="59"/>
                    <a:pt x="0" y="0"/>
                  </a:cubicBezTo>
                  <a:lnTo>
                    <a:pt x="0" y="317"/>
                  </a:lnTo>
                  <a:lnTo>
                    <a:pt x="0" y="317"/>
                  </a:lnTo>
                  <a:cubicBezTo>
                    <a:pt x="0" y="493"/>
                    <a:pt x="567" y="634"/>
                    <a:pt x="1267" y="634"/>
                  </a:cubicBezTo>
                  <a:lnTo>
                    <a:pt x="1267" y="634"/>
                  </a:lnTo>
                  <a:cubicBezTo>
                    <a:pt x="1967" y="634"/>
                    <a:pt x="2534" y="493"/>
                    <a:pt x="2534" y="317"/>
                  </a:cubicBezTo>
                  <a:lnTo>
                    <a:pt x="2534" y="0"/>
                  </a:lnTo>
                  <a:lnTo>
                    <a:pt x="2534" y="0"/>
                  </a:lnTo>
                  <a:cubicBezTo>
                    <a:pt x="2534" y="59"/>
                    <a:pt x="2472" y="112"/>
                    <a:pt x="2364" y="159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7E8208A-B1F8-DC4C-9423-5DDA03D20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9172" y="10774548"/>
              <a:ext cx="3157248" cy="789742"/>
            </a:xfrm>
            <a:custGeom>
              <a:avLst/>
              <a:gdLst>
                <a:gd name="connsiteX0" fmla="*/ 1745566 w 3157248"/>
                <a:gd name="connsiteY0" fmla="*/ 390001 h 789742"/>
                <a:gd name="connsiteX1" fmla="*/ 1745566 w 3157248"/>
                <a:gd name="connsiteY1" fmla="*/ 787236 h 789742"/>
                <a:gd name="connsiteX2" fmla="*/ 1614954 w 3157248"/>
                <a:gd name="connsiteY2" fmla="*/ 789742 h 789742"/>
                <a:gd name="connsiteX3" fmla="*/ 1614954 w 3157248"/>
                <a:gd name="connsiteY3" fmla="*/ 392507 h 789742"/>
                <a:gd name="connsiteX4" fmla="*/ 1745566 w 3157248"/>
                <a:gd name="connsiteY4" fmla="*/ 390001 h 789742"/>
                <a:gd name="connsiteX5" fmla="*/ 1411710 w 3157248"/>
                <a:gd name="connsiteY5" fmla="*/ 390001 h 789742"/>
                <a:gd name="connsiteX6" fmla="*/ 1547777 w 3157248"/>
                <a:gd name="connsiteY6" fmla="*/ 392507 h 789742"/>
                <a:gd name="connsiteX7" fmla="*/ 1547777 w 3157248"/>
                <a:gd name="connsiteY7" fmla="*/ 789742 h 789742"/>
                <a:gd name="connsiteX8" fmla="*/ 1411710 w 3157248"/>
                <a:gd name="connsiteY8" fmla="*/ 787236 h 789742"/>
                <a:gd name="connsiteX9" fmla="*/ 1954303 w 3157248"/>
                <a:gd name="connsiteY9" fmla="*/ 384513 h 789742"/>
                <a:gd name="connsiteX10" fmla="*/ 1954303 w 3157248"/>
                <a:gd name="connsiteY10" fmla="*/ 778031 h 789742"/>
                <a:gd name="connsiteX11" fmla="*/ 1823691 w 3157248"/>
                <a:gd name="connsiteY11" fmla="*/ 784258 h 789742"/>
                <a:gd name="connsiteX12" fmla="*/ 1823691 w 3157248"/>
                <a:gd name="connsiteY12" fmla="*/ 390740 h 789742"/>
                <a:gd name="connsiteX13" fmla="*/ 1954303 w 3157248"/>
                <a:gd name="connsiteY13" fmla="*/ 384513 h 789742"/>
                <a:gd name="connsiteX14" fmla="*/ 1202975 w 3157248"/>
                <a:gd name="connsiteY14" fmla="*/ 384513 h 789742"/>
                <a:gd name="connsiteX15" fmla="*/ 1333587 w 3157248"/>
                <a:gd name="connsiteY15" fmla="*/ 390740 h 789742"/>
                <a:gd name="connsiteX16" fmla="*/ 1333587 w 3157248"/>
                <a:gd name="connsiteY16" fmla="*/ 784258 h 789742"/>
                <a:gd name="connsiteX17" fmla="*/ 1202975 w 3157248"/>
                <a:gd name="connsiteY17" fmla="*/ 778031 h 789742"/>
                <a:gd name="connsiteX18" fmla="*/ 2162998 w 3157248"/>
                <a:gd name="connsiteY18" fmla="*/ 368031 h 789742"/>
                <a:gd name="connsiteX19" fmla="*/ 2162998 w 3157248"/>
                <a:gd name="connsiteY19" fmla="*/ 762085 h 789742"/>
                <a:gd name="connsiteX20" fmla="*/ 2026931 w 3157248"/>
                <a:gd name="connsiteY20" fmla="*/ 773273 h 789742"/>
                <a:gd name="connsiteX21" fmla="*/ 2026931 w 3157248"/>
                <a:gd name="connsiteY21" fmla="*/ 379219 h 789742"/>
                <a:gd name="connsiteX22" fmla="*/ 2162998 w 3157248"/>
                <a:gd name="connsiteY22" fmla="*/ 368031 h 789742"/>
                <a:gd name="connsiteX23" fmla="*/ 999732 w 3157248"/>
                <a:gd name="connsiteY23" fmla="*/ 368031 h 789742"/>
                <a:gd name="connsiteX24" fmla="*/ 1130344 w 3157248"/>
                <a:gd name="connsiteY24" fmla="*/ 379219 h 789742"/>
                <a:gd name="connsiteX25" fmla="*/ 1130344 w 3157248"/>
                <a:gd name="connsiteY25" fmla="*/ 773273 h 789742"/>
                <a:gd name="connsiteX26" fmla="*/ 999732 w 3157248"/>
                <a:gd name="connsiteY26" fmla="*/ 762085 h 789742"/>
                <a:gd name="connsiteX27" fmla="*/ 2366278 w 3157248"/>
                <a:gd name="connsiteY27" fmla="*/ 340565 h 789742"/>
                <a:gd name="connsiteX28" fmla="*/ 2366278 w 3157248"/>
                <a:gd name="connsiteY28" fmla="*/ 733929 h 789742"/>
                <a:gd name="connsiteX29" fmla="*/ 2235666 w 3157248"/>
                <a:gd name="connsiteY29" fmla="*/ 751301 h 789742"/>
                <a:gd name="connsiteX30" fmla="*/ 2235666 w 3157248"/>
                <a:gd name="connsiteY30" fmla="*/ 357938 h 789742"/>
                <a:gd name="connsiteX31" fmla="*/ 2366278 w 3157248"/>
                <a:gd name="connsiteY31" fmla="*/ 340565 h 789742"/>
                <a:gd name="connsiteX32" fmla="*/ 790998 w 3157248"/>
                <a:gd name="connsiteY32" fmla="*/ 340565 h 789742"/>
                <a:gd name="connsiteX33" fmla="*/ 921610 w 3157248"/>
                <a:gd name="connsiteY33" fmla="*/ 357938 h 789742"/>
                <a:gd name="connsiteX34" fmla="*/ 921610 w 3157248"/>
                <a:gd name="connsiteY34" fmla="*/ 751301 h 789742"/>
                <a:gd name="connsiteX35" fmla="*/ 790998 w 3157248"/>
                <a:gd name="connsiteY35" fmla="*/ 733929 h 789742"/>
                <a:gd name="connsiteX36" fmla="*/ 2575015 w 3157248"/>
                <a:gd name="connsiteY36" fmla="*/ 307609 h 789742"/>
                <a:gd name="connsiteX37" fmla="*/ 2575015 w 3157248"/>
                <a:gd name="connsiteY37" fmla="*/ 704292 h 789742"/>
                <a:gd name="connsiteX38" fmla="*/ 2444403 w 3157248"/>
                <a:gd name="connsiteY38" fmla="*/ 729320 h 789742"/>
                <a:gd name="connsiteX39" fmla="*/ 2444403 w 3157248"/>
                <a:gd name="connsiteY39" fmla="*/ 332636 h 789742"/>
                <a:gd name="connsiteX40" fmla="*/ 2575015 w 3157248"/>
                <a:gd name="connsiteY40" fmla="*/ 307609 h 789742"/>
                <a:gd name="connsiteX41" fmla="*/ 582261 w 3157248"/>
                <a:gd name="connsiteY41" fmla="*/ 307609 h 789742"/>
                <a:gd name="connsiteX42" fmla="*/ 712873 w 3157248"/>
                <a:gd name="connsiteY42" fmla="*/ 332636 h 789742"/>
                <a:gd name="connsiteX43" fmla="*/ 712873 w 3157248"/>
                <a:gd name="connsiteY43" fmla="*/ 729320 h 789742"/>
                <a:gd name="connsiteX44" fmla="*/ 582261 w 3157248"/>
                <a:gd name="connsiteY44" fmla="*/ 704292 h 789742"/>
                <a:gd name="connsiteX45" fmla="*/ 2783714 w 3157248"/>
                <a:gd name="connsiteY45" fmla="*/ 252678 h 789742"/>
                <a:gd name="connsiteX46" fmla="*/ 2783714 w 3157248"/>
                <a:gd name="connsiteY46" fmla="*/ 645225 h 789742"/>
                <a:gd name="connsiteX47" fmla="*/ 2647649 w 3157248"/>
                <a:gd name="connsiteY47" fmla="*/ 679898 h 789742"/>
                <a:gd name="connsiteX48" fmla="*/ 2647649 w 3157248"/>
                <a:gd name="connsiteY48" fmla="*/ 287351 h 789742"/>
                <a:gd name="connsiteX49" fmla="*/ 2783714 w 3157248"/>
                <a:gd name="connsiteY49" fmla="*/ 252678 h 789742"/>
                <a:gd name="connsiteX50" fmla="*/ 379017 w 3157248"/>
                <a:gd name="connsiteY50" fmla="*/ 252678 h 789742"/>
                <a:gd name="connsiteX51" fmla="*/ 509629 w 3157248"/>
                <a:gd name="connsiteY51" fmla="*/ 287351 h 789742"/>
                <a:gd name="connsiteX52" fmla="*/ 509629 w 3157248"/>
                <a:gd name="connsiteY52" fmla="*/ 679898 h 789742"/>
                <a:gd name="connsiteX53" fmla="*/ 379017 w 3157248"/>
                <a:gd name="connsiteY53" fmla="*/ 645225 h 789742"/>
                <a:gd name="connsiteX54" fmla="*/ 2992449 w 3157248"/>
                <a:gd name="connsiteY54" fmla="*/ 175776 h 789742"/>
                <a:gd name="connsiteX55" fmla="*/ 2992449 w 3157248"/>
                <a:gd name="connsiteY55" fmla="*/ 570058 h 789742"/>
                <a:gd name="connsiteX56" fmla="*/ 2856384 w 3157248"/>
                <a:gd name="connsiteY56" fmla="*/ 624958 h 789742"/>
                <a:gd name="connsiteX57" fmla="*/ 2856384 w 3157248"/>
                <a:gd name="connsiteY57" fmla="*/ 230676 h 789742"/>
                <a:gd name="connsiteX58" fmla="*/ 2949614 w 3157248"/>
                <a:gd name="connsiteY58" fmla="*/ 194492 h 789742"/>
                <a:gd name="connsiteX59" fmla="*/ 2992449 w 3157248"/>
                <a:gd name="connsiteY59" fmla="*/ 175776 h 789742"/>
                <a:gd name="connsiteX60" fmla="*/ 170282 w 3157248"/>
                <a:gd name="connsiteY60" fmla="*/ 175776 h 789742"/>
                <a:gd name="connsiteX61" fmla="*/ 210564 w 3157248"/>
                <a:gd name="connsiteY61" fmla="*/ 194492 h 789742"/>
                <a:gd name="connsiteX62" fmla="*/ 300894 w 3157248"/>
                <a:gd name="connsiteY62" fmla="*/ 230676 h 789742"/>
                <a:gd name="connsiteX63" fmla="*/ 300894 w 3157248"/>
                <a:gd name="connsiteY63" fmla="*/ 624958 h 789742"/>
                <a:gd name="connsiteX64" fmla="*/ 170282 w 3157248"/>
                <a:gd name="connsiteY64" fmla="*/ 570058 h 789742"/>
                <a:gd name="connsiteX65" fmla="*/ 3157248 w 3157248"/>
                <a:gd name="connsiteY65" fmla="*/ 0 h 789742"/>
                <a:gd name="connsiteX66" fmla="*/ 3157248 w 3157248"/>
                <a:gd name="connsiteY66" fmla="*/ 394638 h 789742"/>
                <a:gd name="connsiteX67" fmla="*/ 3059626 w 3157248"/>
                <a:gd name="connsiteY67" fmla="*/ 531578 h 789742"/>
                <a:gd name="connsiteX68" fmla="*/ 3059626 w 3157248"/>
                <a:gd name="connsiteY68" fmla="*/ 138185 h 789742"/>
                <a:gd name="connsiteX69" fmla="*/ 3157248 w 3157248"/>
                <a:gd name="connsiteY69" fmla="*/ 0 h 789742"/>
                <a:gd name="connsiteX70" fmla="*/ 0 w 3157248"/>
                <a:gd name="connsiteY70" fmla="*/ 0 h 789742"/>
                <a:gd name="connsiteX71" fmla="*/ 97622 w 3157248"/>
                <a:gd name="connsiteY71" fmla="*/ 138185 h 789742"/>
                <a:gd name="connsiteX72" fmla="*/ 97622 w 3157248"/>
                <a:gd name="connsiteY72" fmla="*/ 531578 h 789742"/>
                <a:gd name="connsiteX73" fmla="*/ 0 w 3157248"/>
                <a:gd name="connsiteY73" fmla="*/ 394638 h 789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157248" h="789742">
                  <a:moveTo>
                    <a:pt x="1745566" y="390001"/>
                  </a:moveTo>
                  <a:lnTo>
                    <a:pt x="1745566" y="787236"/>
                  </a:lnTo>
                  <a:cubicBezTo>
                    <a:pt x="1702843" y="789742"/>
                    <a:pt x="1658898" y="789742"/>
                    <a:pt x="1614954" y="789742"/>
                  </a:cubicBezTo>
                  <a:lnTo>
                    <a:pt x="1614954" y="392507"/>
                  </a:lnTo>
                  <a:cubicBezTo>
                    <a:pt x="1658898" y="392507"/>
                    <a:pt x="1702843" y="392507"/>
                    <a:pt x="1745566" y="390001"/>
                  </a:cubicBezTo>
                  <a:close/>
                  <a:moveTo>
                    <a:pt x="1411710" y="390001"/>
                  </a:moveTo>
                  <a:cubicBezTo>
                    <a:pt x="1455806" y="392507"/>
                    <a:pt x="1502421" y="392507"/>
                    <a:pt x="1547777" y="392507"/>
                  </a:cubicBezTo>
                  <a:lnTo>
                    <a:pt x="1547777" y="789742"/>
                  </a:lnTo>
                  <a:cubicBezTo>
                    <a:pt x="1502421" y="789742"/>
                    <a:pt x="1455806" y="789742"/>
                    <a:pt x="1411710" y="787236"/>
                  </a:cubicBezTo>
                  <a:close/>
                  <a:moveTo>
                    <a:pt x="1954303" y="384513"/>
                  </a:moveTo>
                  <a:lnTo>
                    <a:pt x="1954303" y="778031"/>
                  </a:lnTo>
                  <a:cubicBezTo>
                    <a:pt x="1910359" y="780522"/>
                    <a:pt x="1867635" y="783012"/>
                    <a:pt x="1823691" y="784258"/>
                  </a:cubicBezTo>
                  <a:lnTo>
                    <a:pt x="1823691" y="390740"/>
                  </a:lnTo>
                  <a:cubicBezTo>
                    <a:pt x="1867635" y="388249"/>
                    <a:pt x="1910359" y="387004"/>
                    <a:pt x="1954303" y="384513"/>
                  </a:cubicBezTo>
                  <a:close/>
                  <a:moveTo>
                    <a:pt x="1202975" y="384513"/>
                  </a:moveTo>
                  <a:cubicBezTo>
                    <a:pt x="1245699" y="387004"/>
                    <a:pt x="1289643" y="388249"/>
                    <a:pt x="1333587" y="390740"/>
                  </a:cubicBezTo>
                  <a:lnTo>
                    <a:pt x="1333587" y="784258"/>
                  </a:lnTo>
                  <a:cubicBezTo>
                    <a:pt x="1289643" y="783012"/>
                    <a:pt x="1245699" y="780522"/>
                    <a:pt x="1202975" y="778031"/>
                  </a:cubicBezTo>
                  <a:close/>
                  <a:moveTo>
                    <a:pt x="2162998" y="368031"/>
                  </a:moveTo>
                  <a:lnTo>
                    <a:pt x="2162998" y="762085"/>
                  </a:lnTo>
                  <a:cubicBezTo>
                    <a:pt x="2117642" y="767058"/>
                    <a:pt x="2073547" y="770787"/>
                    <a:pt x="2026931" y="773273"/>
                  </a:cubicBezTo>
                  <a:lnTo>
                    <a:pt x="2026931" y="379219"/>
                  </a:lnTo>
                  <a:cubicBezTo>
                    <a:pt x="2073547" y="376733"/>
                    <a:pt x="2117642" y="373003"/>
                    <a:pt x="2162998" y="368031"/>
                  </a:cubicBezTo>
                  <a:close/>
                  <a:moveTo>
                    <a:pt x="999732" y="368031"/>
                  </a:moveTo>
                  <a:cubicBezTo>
                    <a:pt x="1042456" y="373003"/>
                    <a:pt x="1086400" y="376733"/>
                    <a:pt x="1130344" y="379219"/>
                  </a:cubicBezTo>
                  <a:lnTo>
                    <a:pt x="1130344" y="773273"/>
                  </a:lnTo>
                  <a:cubicBezTo>
                    <a:pt x="1086400" y="770787"/>
                    <a:pt x="1042456" y="767058"/>
                    <a:pt x="999732" y="762085"/>
                  </a:cubicBezTo>
                  <a:close/>
                  <a:moveTo>
                    <a:pt x="2366278" y="340565"/>
                  </a:moveTo>
                  <a:lnTo>
                    <a:pt x="2366278" y="733929"/>
                  </a:lnTo>
                  <a:cubicBezTo>
                    <a:pt x="2324775" y="740133"/>
                    <a:pt x="2280831" y="746338"/>
                    <a:pt x="2235666" y="751301"/>
                  </a:cubicBezTo>
                  <a:lnTo>
                    <a:pt x="2235666" y="357938"/>
                  </a:lnTo>
                  <a:cubicBezTo>
                    <a:pt x="2280831" y="352974"/>
                    <a:pt x="2324775" y="346769"/>
                    <a:pt x="2366278" y="340565"/>
                  </a:cubicBezTo>
                  <a:close/>
                  <a:moveTo>
                    <a:pt x="790998" y="340565"/>
                  </a:moveTo>
                  <a:cubicBezTo>
                    <a:pt x="833722" y="346769"/>
                    <a:pt x="877666" y="352974"/>
                    <a:pt x="921610" y="357938"/>
                  </a:cubicBezTo>
                  <a:lnTo>
                    <a:pt x="921610" y="751301"/>
                  </a:lnTo>
                  <a:cubicBezTo>
                    <a:pt x="877666" y="746338"/>
                    <a:pt x="833722" y="740133"/>
                    <a:pt x="790998" y="733929"/>
                  </a:cubicBezTo>
                  <a:close/>
                  <a:moveTo>
                    <a:pt x="2575015" y="307609"/>
                  </a:moveTo>
                  <a:lnTo>
                    <a:pt x="2575015" y="704292"/>
                  </a:lnTo>
                  <a:cubicBezTo>
                    <a:pt x="2533512" y="714303"/>
                    <a:pt x="2489568" y="721811"/>
                    <a:pt x="2444403" y="729320"/>
                  </a:cubicBezTo>
                  <a:lnTo>
                    <a:pt x="2444403" y="332636"/>
                  </a:lnTo>
                  <a:cubicBezTo>
                    <a:pt x="2489568" y="325128"/>
                    <a:pt x="2533512" y="317620"/>
                    <a:pt x="2575015" y="307609"/>
                  </a:cubicBezTo>
                  <a:close/>
                  <a:moveTo>
                    <a:pt x="582261" y="307609"/>
                  </a:moveTo>
                  <a:cubicBezTo>
                    <a:pt x="623764" y="317620"/>
                    <a:pt x="666487" y="325128"/>
                    <a:pt x="712873" y="332636"/>
                  </a:cubicBezTo>
                  <a:lnTo>
                    <a:pt x="712873" y="729320"/>
                  </a:lnTo>
                  <a:cubicBezTo>
                    <a:pt x="666487" y="721811"/>
                    <a:pt x="623764" y="714303"/>
                    <a:pt x="582261" y="704292"/>
                  </a:cubicBezTo>
                  <a:close/>
                  <a:moveTo>
                    <a:pt x="2783714" y="252678"/>
                  </a:moveTo>
                  <a:lnTo>
                    <a:pt x="2783714" y="645225"/>
                  </a:lnTo>
                  <a:cubicBezTo>
                    <a:pt x="2740879" y="656370"/>
                    <a:pt x="2695524" y="668753"/>
                    <a:pt x="2647649" y="679898"/>
                  </a:cubicBezTo>
                  <a:lnTo>
                    <a:pt x="2647649" y="287351"/>
                  </a:lnTo>
                  <a:cubicBezTo>
                    <a:pt x="2695524" y="276206"/>
                    <a:pt x="2740879" y="265061"/>
                    <a:pt x="2783714" y="252678"/>
                  </a:cubicBezTo>
                  <a:close/>
                  <a:moveTo>
                    <a:pt x="379017" y="252678"/>
                  </a:moveTo>
                  <a:cubicBezTo>
                    <a:pt x="419299" y="265061"/>
                    <a:pt x="463243" y="276206"/>
                    <a:pt x="509629" y="287351"/>
                  </a:cubicBezTo>
                  <a:lnTo>
                    <a:pt x="509629" y="679898"/>
                  </a:lnTo>
                  <a:cubicBezTo>
                    <a:pt x="463243" y="668753"/>
                    <a:pt x="419299" y="656370"/>
                    <a:pt x="379017" y="645225"/>
                  </a:cubicBezTo>
                  <a:close/>
                  <a:moveTo>
                    <a:pt x="2992449" y="175776"/>
                  </a:moveTo>
                  <a:lnTo>
                    <a:pt x="2992449" y="570058"/>
                  </a:lnTo>
                  <a:cubicBezTo>
                    <a:pt x="2953393" y="590022"/>
                    <a:pt x="2906778" y="607490"/>
                    <a:pt x="2856384" y="624958"/>
                  </a:cubicBezTo>
                  <a:lnTo>
                    <a:pt x="2856384" y="230676"/>
                  </a:lnTo>
                  <a:cubicBezTo>
                    <a:pt x="2890400" y="218199"/>
                    <a:pt x="2920637" y="206969"/>
                    <a:pt x="2949614" y="194492"/>
                  </a:cubicBezTo>
                  <a:cubicBezTo>
                    <a:pt x="2964732" y="188253"/>
                    <a:pt x="2978591" y="182015"/>
                    <a:pt x="2992449" y="175776"/>
                  </a:cubicBezTo>
                  <a:close/>
                  <a:moveTo>
                    <a:pt x="170282" y="175776"/>
                  </a:moveTo>
                  <a:cubicBezTo>
                    <a:pt x="183709" y="182015"/>
                    <a:pt x="197137" y="188253"/>
                    <a:pt x="210564" y="194492"/>
                  </a:cubicBezTo>
                  <a:cubicBezTo>
                    <a:pt x="238640" y="206969"/>
                    <a:pt x="269157" y="218199"/>
                    <a:pt x="300894" y="230676"/>
                  </a:cubicBezTo>
                  <a:lnTo>
                    <a:pt x="300894" y="624958"/>
                  </a:lnTo>
                  <a:cubicBezTo>
                    <a:pt x="252067" y="607490"/>
                    <a:pt x="208123" y="590022"/>
                    <a:pt x="170282" y="570058"/>
                  </a:cubicBezTo>
                  <a:close/>
                  <a:moveTo>
                    <a:pt x="3157248" y="0"/>
                  </a:moveTo>
                  <a:lnTo>
                    <a:pt x="3157248" y="394638"/>
                  </a:lnTo>
                  <a:cubicBezTo>
                    <a:pt x="3157248" y="443189"/>
                    <a:pt x="3123456" y="489251"/>
                    <a:pt x="3059626" y="531578"/>
                  </a:cubicBezTo>
                  <a:lnTo>
                    <a:pt x="3059626" y="138185"/>
                  </a:lnTo>
                  <a:cubicBezTo>
                    <a:pt x="3123456" y="94613"/>
                    <a:pt x="3157248" y="48552"/>
                    <a:pt x="3157248" y="0"/>
                  </a:cubicBezTo>
                  <a:close/>
                  <a:moveTo>
                    <a:pt x="0" y="0"/>
                  </a:moveTo>
                  <a:cubicBezTo>
                    <a:pt x="0" y="48552"/>
                    <a:pt x="33792" y="94613"/>
                    <a:pt x="97622" y="138185"/>
                  </a:cubicBezTo>
                  <a:lnTo>
                    <a:pt x="97622" y="531578"/>
                  </a:lnTo>
                  <a:cubicBezTo>
                    <a:pt x="33792" y="489251"/>
                    <a:pt x="0" y="443189"/>
                    <a:pt x="0" y="394638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CFD0108-391C-5549-AD8A-20058D423FB0}"/>
              </a:ext>
            </a:extLst>
          </p:cNvPr>
          <p:cNvGrpSpPr/>
          <p:nvPr/>
        </p:nvGrpSpPr>
        <p:grpSpPr>
          <a:xfrm>
            <a:off x="6981415" y="9813259"/>
            <a:ext cx="3158505" cy="1186499"/>
            <a:chOff x="6981415" y="9813259"/>
            <a:chExt cx="3158505" cy="1186499"/>
          </a:xfrm>
        </p:grpSpPr>
        <p:sp>
          <p:nvSpPr>
            <p:cNvPr id="64" name="Freeform 146">
              <a:extLst>
                <a:ext uri="{FF2B5EF4-FFF2-40B4-BE49-F238E27FC236}">
                  <a16:creationId xmlns:a16="http://schemas.microsoft.com/office/drawing/2014/main" id="{41697B59-87E5-0E46-9524-28AF7AB69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1416" y="10208759"/>
              <a:ext cx="3158504" cy="790999"/>
            </a:xfrm>
            <a:custGeom>
              <a:avLst/>
              <a:gdLst>
                <a:gd name="T0" fmla="*/ 2365 w 2536"/>
                <a:gd name="T1" fmla="*/ 158 h 635"/>
                <a:gd name="T2" fmla="*/ 2365 w 2536"/>
                <a:gd name="T3" fmla="*/ 158 h 635"/>
                <a:gd name="T4" fmla="*/ 1268 w 2536"/>
                <a:gd name="T5" fmla="*/ 317 h 635"/>
                <a:gd name="T6" fmla="*/ 1268 w 2536"/>
                <a:gd name="T7" fmla="*/ 317 h 635"/>
                <a:gd name="T8" fmla="*/ 170 w 2536"/>
                <a:gd name="T9" fmla="*/ 158 h 635"/>
                <a:gd name="T10" fmla="*/ 170 w 2536"/>
                <a:gd name="T11" fmla="*/ 158 h 635"/>
                <a:gd name="T12" fmla="*/ 0 w 2536"/>
                <a:gd name="T13" fmla="*/ 0 h 635"/>
                <a:gd name="T14" fmla="*/ 0 w 2536"/>
                <a:gd name="T15" fmla="*/ 317 h 635"/>
                <a:gd name="T16" fmla="*/ 0 w 2536"/>
                <a:gd name="T17" fmla="*/ 317 h 635"/>
                <a:gd name="T18" fmla="*/ 1268 w 2536"/>
                <a:gd name="T19" fmla="*/ 634 h 635"/>
                <a:gd name="T20" fmla="*/ 1268 w 2536"/>
                <a:gd name="T21" fmla="*/ 634 h 635"/>
                <a:gd name="T22" fmla="*/ 2535 w 2536"/>
                <a:gd name="T23" fmla="*/ 317 h 635"/>
                <a:gd name="T24" fmla="*/ 2535 w 2536"/>
                <a:gd name="T25" fmla="*/ 0 h 635"/>
                <a:gd name="T26" fmla="*/ 2535 w 2536"/>
                <a:gd name="T27" fmla="*/ 0 h 635"/>
                <a:gd name="T28" fmla="*/ 2365 w 2536"/>
                <a:gd name="T29" fmla="*/ 15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6" h="635">
                  <a:moveTo>
                    <a:pt x="2365" y="158"/>
                  </a:moveTo>
                  <a:lnTo>
                    <a:pt x="2365" y="158"/>
                  </a:lnTo>
                  <a:cubicBezTo>
                    <a:pt x="2146" y="253"/>
                    <a:pt x="1736" y="317"/>
                    <a:pt x="1268" y="317"/>
                  </a:cubicBezTo>
                  <a:lnTo>
                    <a:pt x="1268" y="317"/>
                  </a:lnTo>
                  <a:cubicBezTo>
                    <a:pt x="798" y="317"/>
                    <a:pt x="389" y="253"/>
                    <a:pt x="170" y="158"/>
                  </a:cubicBezTo>
                  <a:lnTo>
                    <a:pt x="170" y="158"/>
                  </a:lnTo>
                  <a:cubicBezTo>
                    <a:pt x="62" y="111"/>
                    <a:pt x="0" y="58"/>
                    <a:pt x="0" y="0"/>
                  </a:cubicBezTo>
                  <a:lnTo>
                    <a:pt x="0" y="317"/>
                  </a:lnTo>
                  <a:lnTo>
                    <a:pt x="0" y="317"/>
                  </a:lnTo>
                  <a:cubicBezTo>
                    <a:pt x="0" y="492"/>
                    <a:pt x="568" y="634"/>
                    <a:pt x="1268" y="634"/>
                  </a:cubicBezTo>
                  <a:lnTo>
                    <a:pt x="1268" y="634"/>
                  </a:lnTo>
                  <a:cubicBezTo>
                    <a:pt x="1968" y="634"/>
                    <a:pt x="2535" y="492"/>
                    <a:pt x="2535" y="317"/>
                  </a:cubicBezTo>
                  <a:lnTo>
                    <a:pt x="2535" y="0"/>
                  </a:lnTo>
                  <a:lnTo>
                    <a:pt x="2535" y="0"/>
                  </a:lnTo>
                  <a:cubicBezTo>
                    <a:pt x="2535" y="58"/>
                    <a:pt x="2473" y="111"/>
                    <a:pt x="2365" y="158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5" name="Freeform 147">
              <a:extLst>
                <a:ext uri="{FF2B5EF4-FFF2-40B4-BE49-F238E27FC236}">
                  <a16:creationId xmlns:a16="http://schemas.microsoft.com/office/drawing/2014/main" id="{D521039D-FCAD-BA47-A125-64A983880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1416" y="9813259"/>
              <a:ext cx="3158504" cy="790999"/>
            </a:xfrm>
            <a:custGeom>
              <a:avLst/>
              <a:gdLst>
                <a:gd name="T0" fmla="*/ 2218 w 2536"/>
                <a:gd name="T1" fmla="*/ 107 h 635"/>
                <a:gd name="T2" fmla="*/ 2218 w 2536"/>
                <a:gd name="T3" fmla="*/ 107 h 635"/>
                <a:gd name="T4" fmla="*/ 1268 w 2536"/>
                <a:gd name="T5" fmla="*/ 0 h 635"/>
                <a:gd name="T6" fmla="*/ 1268 w 2536"/>
                <a:gd name="T7" fmla="*/ 0 h 635"/>
                <a:gd name="T8" fmla="*/ 317 w 2536"/>
                <a:gd name="T9" fmla="*/ 107 h 635"/>
                <a:gd name="T10" fmla="*/ 317 w 2536"/>
                <a:gd name="T11" fmla="*/ 107 h 635"/>
                <a:gd name="T12" fmla="*/ 0 w 2536"/>
                <a:gd name="T13" fmla="*/ 317 h 635"/>
                <a:gd name="T14" fmla="*/ 0 w 2536"/>
                <a:gd name="T15" fmla="*/ 317 h 635"/>
                <a:gd name="T16" fmla="*/ 170 w 2536"/>
                <a:gd name="T17" fmla="*/ 475 h 635"/>
                <a:gd name="T18" fmla="*/ 170 w 2536"/>
                <a:gd name="T19" fmla="*/ 475 h 635"/>
                <a:gd name="T20" fmla="*/ 1268 w 2536"/>
                <a:gd name="T21" fmla="*/ 634 h 635"/>
                <a:gd name="T22" fmla="*/ 1268 w 2536"/>
                <a:gd name="T23" fmla="*/ 634 h 635"/>
                <a:gd name="T24" fmla="*/ 2365 w 2536"/>
                <a:gd name="T25" fmla="*/ 475 h 635"/>
                <a:gd name="T26" fmla="*/ 2365 w 2536"/>
                <a:gd name="T27" fmla="*/ 475 h 635"/>
                <a:gd name="T28" fmla="*/ 2535 w 2536"/>
                <a:gd name="T29" fmla="*/ 317 h 635"/>
                <a:gd name="T30" fmla="*/ 2535 w 2536"/>
                <a:gd name="T31" fmla="*/ 317 h 635"/>
                <a:gd name="T32" fmla="*/ 2218 w 2536"/>
                <a:gd name="T33" fmla="*/ 10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6" h="635">
                  <a:moveTo>
                    <a:pt x="2218" y="107"/>
                  </a:moveTo>
                  <a:lnTo>
                    <a:pt x="2218" y="107"/>
                  </a:lnTo>
                  <a:cubicBezTo>
                    <a:pt x="1985" y="41"/>
                    <a:pt x="1646" y="0"/>
                    <a:pt x="1268" y="0"/>
                  </a:cubicBezTo>
                  <a:lnTo>
                    <a:pt x="1268" y="0"/>
                  </a:lnTo>
                  <a:cubicBezTo>
                    <a:pt x="889" y="0"/>
                    <a:pt x="550" y="41"/>
                    <a:pt x="317" y="107"/>
                  </a:cubicBezTo>
                  <a:lnTo>
                    <a:pt x="317" y="107"/>
                  </a:lnTo>
                  <a:cubicBezTo>
                    <a:pt x="120" y="163"/>
                    <a:pt x="0" y="236"/>
                    <a:pt x="0" y="317"/>
                  </a:cubicBezTo>
                  <a:lnTo>
                    <a:pt x="0" y="317"/>
                  </a:lnTo>
                  <a:cubicBezTo>
                    <a:pt x="0" y="375"/>
                    <a:pt x="62" y="428"/>
                    <a:pt x="170" y="475"/>
                  </a:cubicBezTo>
                  <a:lnTo>
                    <a:pt x="170" y="475"/>
                  </a:lnTo>
                  <a:cubicBezTo>
                    <a:pt x="389" y="570"/>
                    <a:pt x="798" y="634"/>
                    <a:pt x="1268" y="634"/>
                  </a:cubicBezTo>
                  <a:lnTo>
                    <a:pt x="1268" y="634"/>
                  </a:lnTo>
                  <a:cubicBezTo>
                    <a:pt x="1736" y="634"/>
                    <a:pt x="2146" y="570"/>
                    <a:pt x="2365" y="475"/>
                  </a:cubicBezTo>
                  <a:lnTo>
                    <a:pt x="2365" y="475"/>
                  </a:lnTo>
                  <a:cubicBezTo>
                    <a:pt x="2473" y="428"/>
                    <a:pt x="2535" y="375"/>
                    <a:pt x="2535" y="317"/>
                  </a:cubicBezTo>
                  <a:lnTo>
                    <a:pt x="2535" y="317"/>
                  </a:lnTo>
                  <a:cubicBezTo>
                    <a:pt x="2535" y="236"/>
                    <a:pt x="2415" y="163"/>
                    <a:pt x="2218" y="10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6" name="Freeform 148">
              <a:extLst>
                <a:ext uri="{FF2B5EF4-FFF2-40B4-BE49-F238E27FC236}">
                  <a16:creationId xmlns:a16="http://schemas.microsoft.com/office/drawing/2014/main" id="{D6D527C0-3686-AD47-A617-AF9079D58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0716" y="9895659"/>
              <a:ext cx="2839903" cy="626206"/>
            </a:xfrm>
            <a:custGeom>
              <a:avLst/>
              <a:gdLst>
                <a:gd name="T0" fmla="*/ 1994 w 2280"/>
                <a:gd name="T1" fmla="*/ 85 h 502"/>
                <a:gd name="T2" fmla="*/ 1994 w 2280"/>
                <a:gd name="T3" fmla="*/ 85 h 502"/>
                <a:gd name="T4" fmla="*/ 1140 w 2280"/>
                <a:gd name="T5" fmla="*/ 0 h 502"/>
                <a:gd name="T6" fmla="*/ 1140 w 2280"/>
                <a:gd name="T7" fmla="*/ 0 h 502"/>
                <a:gd name="T8" fmla="*/ 285 w 2280"/>
                <a:gd name="T9" fmla="*/ 85 h 502"/>
                <a:gd name="T10" fmla="*/ 285 w 2280"/>
                <a:gd name="T11" fmla="*/ 85 h 502"/>
                <a:gd name="T12" fmla="*/ 0 w 2280"/>
                <a:gd name="T13" fmla="*/ 251 h 502"/>
                <a:gd name="T14" fmla="*/ 0 w 2280"/>
                <a:gd name="T15" fmla="*/ 251 h 502"/>
                <a:gd name="T16" fmla="*/ 152 w 2280"/>
                <a:gd name="T17" fmla="*/ 376 h 502"/>
                <a:gd name="T18" fmla="*/ 152 w 2280"/>
                <a:gd name="T19" fmla="*/ 376 h 502"/>
                <a:gd name="T20" fmla="*/ 1140 w 2280"/>
                <a:gd name="T21" fmla="*/ 501 h 502"/>
                <a:gd name="T22" fmla="*/ 1140 w 2280"/>
                <a:gd name="T23" fmla="*/ 501 h 502"/>
                <a:gd name="T24" fmla="*/ 2127 w 2280"/>
                <a:gd name="T25" fmla="*/ 376 h 502"/>
                <a:gd name="T26" fmla="*/ 2127 w 2280"/>
                <a:gd name="T27" fmla="*/ 376 h 502"/>
                <a:gd name="T28" fmla="*/ 2279 w 2280"/>
                <a:gd name="T29" fmla="*/ 251 h 502"/>
                <a:gd name="T30" fmla="*/ 2279 w 2280"/>
                <a:gd name="T31" fmla="*/ 251 h 502"/>
                <a:gd name="T32" fmla="*/ 1994 w 2280"/>
                <a:gd name="T33" fmla="*/ 85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0" h="502">
                  <a:moveTo>
                    <a:pt x="1994" y="85"/>
                  </a:moveTo>
                  <a:lnTo>
                    <a:pt x="1994" y="85"/>
                  </a:lnTo>
                  <a:cubicBezTo>
                    <a:pt x="1785" y="33"/>
                    <a:pt x="1480" y="0"/>
                    <a:pt x="1140" y="0"/>
                  </a:cubicBezTo>
                  <a:lnTo>
                    <a:pt x="1140" y="0"/>
                  </a:lnTo>
                  <a:cubicBezTo>
                    <a:pt x="799" y="0"/>
                    <a:pt x="493" y="33"/>
                    <a:pt x="285" y="85"/>
                  </a:cubicBezTo>
                  <a:lnTo>
                    <a:pt x="285" y="85"/>
                  </a:lnTo>
                  <a:cubicBezTo>
                    <a:pt x="108" y="129"/>
                    <a:pt x="0" y="187"/>
                    <a:pt x="0" y="251"/>
                  </a:cubicBezTo>
                  <a:lnTo>
                    <a:pt x="0" y="251"/>
                  </a:lnTo>
                  <a:cubicBezTo>
                    <a:pt x="0" y="296"/>
                    <a:pt x="56" y="339"/>
                    <a:pt x="152" y="376"/>
                  </a:cubicBezTo>
                  <a:lnTo>
                    <a:pt x="152" y="376"/>
                  </a:lnTo>
                  <a:cubicBezTo>
                    <a:pt x="349" y="451"/>
                    <a:pt x="717" y="501"/>
                    <a:pt x="1140" y="501"/>
                  </a:cubicBezTo>
                  <a:lnTo>
                    <a:pt x="1140" y="501"/>
                  </a:lnTo>
                  <a:cubicBezTo>
                    <a:pt x="1561" y="501"/>
                    <a:pt x="1930" y="451"/>
                    <a:pt x="2127" y="376"/>
                  </a:cubicBezTo>
                  <a:lnTo>
                    <a:pt x="2127" y="376"/>
                  </a:lnTo>
                  <a:cubicBezTo>
                    <a:pt x="2224" y="339"/>
                    <a:pt x="2279" y="296"/>
                    <a:pt x="2279" y="251"/>
                  </a:cubicBezTo>
                  <a:lnTo>
                    <a:pt x="2279" y="251"/>
                  </a:lnTo>
                  <a:cubicBezTo>
                    <a:pt x="2279" y="187"/>
                    <a:pt x="2171" y="129"/>
                    <a:pt x="1994" y="85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7" name="Freeform 149">
              <a:extLst>
                <a:ext uri="{FF2B5EF4-FFF2-40B4-BE49-F238E27FC236}">
                  <a16:creationId xmlns:a16="http://schemas.microsoft.com/office/drawing/2014/main" id="{25FDF8E7-36DB-4E4D-8516-FE888BA99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1416" y="10208759"/>
              <a:ext cx="3158504" cy="790999"/>
            </a:xfrm>
            <a:custGeom>
              <a:avLst/>
              <a:gdLst>
                <a:gd name="T0" fmla="*/ 2365 w 2536"/>
                <a:gd name="T1" fmla="*/ 158 h 635"/>
                <a:gd name="T2" fmla="*/ 2365 w 2536"/>
                <a:gd name="T3" fmla="*/ 158 h 635"/>
                <a:gd name="T4" fmla="*/ 1268 w 2536"/>
                <a:gd name="T5" fmla="*/ 317 h 635"/>
                <a:gd name="T6" fmla="*/ 1268 w 2536"/>
                <a:gd name="T7" fmla="*/ 317 h 635"/>
                <a:gd name="T8" fmla="*/ 170 w 2536"/>
                <a:gd name="T9" fmla="*/ 158 h 635"/>
                <a:gd name="T10" fmla="*/ 170 w 2536"/>
                <a:gd name="T11" fmla="*/ 158 h 635"/>
                <a:gd name="T12" fmla="*/ 0 w 2536"/>
                <a:gd name="T13" fmla="*/ 0 h 635"/>
                <a:gd name="T14" fmla="*/ 0 w 2536"/>
                <a:gd name="T15" fmla="*/ 317 h 635"/>
                <a:gd name="T16" fmla="*/ 0 w 2536"/>
                <a:gd name="T17" fmla="*/ 317 h 635"/>
                <a:gd name="T18" fmla="*/ 1268 w 2536"/>
                <a:gd name="T19" fmla="*/ 634 h 635"/>
                <a:gd name="T20" fmla="*/ 1268 w 2536"/>
                <a:gd name="T21" fmla="*/ 634 h 635"/>
                <a:gd name="T22" fmla="*/ 2535 w 2536"/>
                <a:gd name="T23" fmla="*/ 317 h 635"/>
                <a:gd name="T24" fmla="*/ 2535 w 2536"/>
                <a:gd name="T25" fmla="*/ 0 h 635"/>
                <a:gd name="T26" fmla="*/ 2535 w 2536"/>
                <a:gd name="T27" fmla="*/ 0 h 635"/>
                <a:gd name="T28" fmla="*/ 2365 w 2536"/>
                <a:gd name="T29" fmla="*/ 15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6" h="635">
                  <a:moveTo>
                    <a:pt x="2365" y="158"/>
                  </a:moveTo>
                  <a:lnTo>
                    <a:pt x="2365" y="158"/>
                  </a:lnTo>
                  <a:cubicBezTo>
                    <a:pt x="2146" y="253"/>
                    <a:pt x="1736" y="317"/>
                    <a:pt x="1268" y="317"/>
                  </a:cubicBezTo>
                  <a:lnTo>
                    <a:pt x="1268" y="317"/>
                  </a:lnTo>
                  <a:cubicBezTo>
                    <a:pt x="798" y="317"/>
                    <a:pt x="389" y="253"/>
                    <a:pt x="170" y="158"/>
                  </a:cubicBezTo>
                  <a:lnTo>
                    <a:pt x="170" y="158"/>
                  </a:lnTo>
                  <a:cubicBezTo>
                    <a:pt x="62" y="111"/>
                    <a:pt x="0" y="58"/>
                    <a:pt x="0" y="0"/>
                  </a:cubicBezTo>
                  <a:lnTo>
                    <a:pt x="0" y="317"/>
                  </a:lnTo>
                  <a:lnTo>
                    <a:pt x="0" y="317"/>
                  </a:lnTo>
                  <a:cubicBezTo>
                    <a:pt x="0" y="492"/>
                    <a:pt x="568" y="634"/>
                    <a:pt x="1268" y="634"/>
                  </a:cubicBezTo>
                  <a:lnTo>
                    <a:pt x="1268" y="634"/>
                  </a:lnTo>
                  <a:cubicBezTo>
                    <a:pt x="1968" y="634"/>
                    <a:pt x="2535" y="492"/>
                    <a:pt x="2535" y="317"/>
                  </a:cubicBezTo>
                  <a:lnTo>
                    <a:pt x="2535" y="0"/>
                  </a:lnTo>
                  <a:lnTo>
                    <a:pt x="2535" y="0"/>
                  </a:lnTo>
                  <a:cubicBezTo>
                    <a:pt x="2535" y="58"/>
                    <a:pt x="2473" y="111"/>
                    <a:pt x="2365" y="158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292C8CA-FD9E-0F46-B367-1F1B2FE4A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1415" y="10208759"/>
              <a:ext cx="3157250" cy="784269"/>
            </a:xfrm>
            <a:custGeom>
              <a:avLst/>
              <a:gdLst>
                <a:gd name="connsiteX0" fmla="*/ 1745566 w 3157250"/>
                <a:gd name="connsiteY0" fmla="*/ 390009 h 784269"/>
                <a:gd name="connsiteX1" fmla="*/ 1745566 w 3157250"/>
                <a:gd name="connsiteY1" fmla="*/ 783029 h 784269"/>
                <a:gd name="connsiteX2" fmla="*/ 1614954 w 3157250"/>
                <a:gd name="connsiteY2" fmla="*/ 784269 h 784269"/>
                <a:gd name="connsiteX3" fmla="*/ 1614954 w 3157250"/>
                <a:gd name="connsiteY3" fmla="*/ 391249 h 784269"/>
                <a:gd name="connsiteX4" fmla="*/ 1745566 w 3157250"/>
                <a:gd name="connsiteY4" fmla="*/ 390009 h 784269"/>
                <a:gd name="connsiteX5" fmla="*/ 1411713 w 3157250"/>
                <a:gd name="connsiteY5" fmla="*/ 390009 h 784269"/>
                <a:gd name="connsiteX6" fmla="*/ 1542325 w 3157250"/>
                <a:gd name="connsiteY6" fmla="*/ 391249 h 784269"/>
                <a:gd name="connsiteX7" fmla="*/ 1542325 w 3157250"/>
                <a:gd name="connsiteY7" fmla="*/ 784269 h 784269"/>
                <a:gd name="connsiteX8" fmla="*/ 1411713 w 3157250"/>
                <a:gd name="connsiteY8" fmla="*/ 783029 h 784269"/>
                <a:gd name="connsiteX9" fmla="*/ 1954289 w 3157250"/>
                <a:gd name="connsiteY9" fmla="*/ 384514 h 784269"/>
                <a:gd name="connsiteX10" fmla="*/ 1954289 w 3157250"/>
                <a:gd name="connsiteY10" fmla="*/ 776818 h 784269"/>
                <a:gd name="connsiteX11" fmla="*/ 1823688 w 3157250"/>
                <a:gd name="connsiteY11" fmla="*/ 784267 h 784269"/>
                <a:gd name="connsiteX12" fmla="*/ 1823688 w 3157250"/>
                <a:gd name="connsiteY12" fmla="*/ 390721 h 784269"/>
                <a:gd name="connsiteX13" fmla="*/ 1954289 w 3157250"/>
                <a:gd name="connsiteY13" fmla="*/ 384514 h 784269"/>
                <a:gd name="connsiteX14" fmla="*/ 1202976 w 3157250"/>
                <a:gd name="connsiteY14" fmla="*/ 384514 h 784269"/>
                <a:gd name="connsiteX15" fmla="*/ 1333588 w 3157250"/>
                <a:gd name="connsiteY15" fmla="*/ 390721 h 784269"/>
                <a:gd name="connsiteX16" fmla="*/ 1333588 w 3157250"/>
                <a:gd name="connsiteY16" fmla="*/ 784267 h 784269"/>
                <a:gd name="connsiteX17" fmla="*/ 1202976 w 3157250"/>
                <a:gd name="connsiteY17" fmla="*/ 776818 h 784269"/>
                <a:gd name="connsiteX18" fmla="*/ 2157545 w 3157250"/>
                <a:gd name="connsiteY18" fmla="*/ 362543 h 784269"/>
                <a:gd name="connsiteX19" fmla="*/ 2157545 w 3157250"/>
                <a:gd name="connsiteY19" fmla="*/ 756597 h 784269"/>
                <a:gd name="connsiteX20" fmla="*/ 2026933 w 3157250"/>
                <a:gd name="connsiteY20" fmla="*/ 767785 h 784269"/>
                <a:gd name="connsiteX21" fmla="*/ 2026933 w 3157250"/>
                <a:gd name="connsiteY21" fmla="*/ 373731 h 784269"/>
                <a:gd name="connsiteX22" fmla="*/ 2157545 w 3157250"/>
                <a:gd name="connsiteY22" fmla="*/ 362543 h 784269"/>
                <a:gd name="connsiteX23" fmla="*/ 994242 w 3157250"/>
                <a:gd name="connsiteY23" fmla="*/ 362543 h 784269"/>
                <a:gd name="connsiteX24" fmla="*/ 1130307 w 3157250"/>
                <a:gd name="connsiteY24" fmla="*/ 373731 h 784269"/>
                <a:gd name="connsiteX25" fmla="*/ 1130307 w 3157250"/>
                <a:gd name="connsiteY25" fmla="*/ 767785 h 784269"/>
                <a:gd name="connsiteX26" fmla="*/ 994242 w 3157250"/>
                <a:gd name="connsiteY26" fmla="*/ 756597 h 784269"/>
                <a:gd name="connsiteX27" fmla="*/ 2366281 w 3157250"/>
                <a:gd name="connsiteY27" fmla="*/ 340571 h 784269"/>
                <a:gd name="connsiteX28" fmla="*/ 2366281 w 3157250"/>
                <a:gd name="connsiteY28" fmla="*/ 733938 h 784269"/>
                <a:gd name="connsiteX29" fmla="*/ 2235669 w 3157250"/>
                <a:gd name="connsiteY29" fmla="*/ 751311 h 784269"/>
                <a:gd name="connsiteX30" fmla="*/ 2235669 w 3157250"/>
                <a:gd name="connsiteY30" fmla="*/ 357944 h 784269"/>
                <a:gd name="connsiteX31" fmla="*/ 2366281 w 3157250"/>
                <a:gd name="connsiteY31" fmla="*/ 340571 h 784269"/>
                <a:gd name="connsiteX32" fmla="*/ 790995 w 3157250"/>
                <a:gd name="connsiteY32" fmla="*/ 340571 h 784269"/>
                <a:gd name="connsiteX33" fmla="*/ 921607 w 3157250"/>
                <a:gd name="connsiteY33" fmla="*/ 357944 h 784269"/>
                <a:gd name="connsiteX34" fmla="*/ 921607 w 3157250"/>
                <a:gd name="connsiteY34" fmla="*/ 751311 h 784269"/>
                <a:gd name="connsiteX35" fmla="*/ 790995 w 3157250"/>
                <a:gd name="connsiteY35" fmla="*/ 733938 h 784269"/>
                <a:gd name="connsiteX36" fmla="*/ 2575016 w 3157250"/>
                <a:gd name="connsiteY36" fmla="*/ 302122 h 784269"/>
                <a:gd name="connsiteX37" fmla="*/ 2575016 w 3157250"/>
                <a:gd name="connsiteY37" fmla="*/ 700057 h 784269"/>
                <a:gd name="connsiteX38" fmla="*/ 2444404 w 3157250"/>
                <a:gd name="connsiteY38" fmla="*/ 723833 h 784269"/>
                <a:gd name="connsiteX39" fmla="*/ 2444404 w 3157250"/>
                <a:gd name="connsiteY39" fmla="*/ 327149 h 784269"/>
                <a:gd name="connsiteX40" fmla="*/ 2575016 w 3157250"/>
                <a:gd name="connsiteY40" fmla="*/ 302122 h 784269"/>
                <a:gd name="connsiteX41" fmla="*/ 582261 w 3157250"/>
                <a:gd name="connsiteY41" fmla="*/ 302122 h 784269"/>
                <a:gd name="connsiteX42" fmla="*/ 712873 w 3157250"/>
                <a:gd name="connsiteY42" fmla="*/ 327149 h 784269"/>
                <a:gd name="connsiteX43" fmla="*/ 712873 w 3157250"/>
                <a:gd name="connsiteY43" fmla="*/ 723833 h 784269"/>
                <a:gd name="connsiteX44" fmla="*/ 582261 w 3157250"/>
                <a:gd name="connsiteY44" fmla="*/ 700057 h 784269"/>
                <a:gd name="connsiteX45" fmla="*/ 2783714 w 3157250"/>
                <a:gd name="connsiteY45" fmla="*/ 252682 h 784269"/>
                <a:gd name="connsiteX46" fmla="*/ 2783714 w 3157250"/>
                <a:gd name="connsiteY46" fmla="*/ 645229 h 784269"/>
                <a:gd name="connsiteX47" fmla="*/ 2647647 w 3157250"/>
                <a:gd name="connsiteY47" fmla="*/ 679902 h 784269"/>
                <a:gd name="connsiteX48" fmla="*/ 2647647 w 3157250"/>
                <a:gd name="connsiteY48" fmla="*/ 287355 h 784269"/>
                <a:gd name="connsiteX49" fmla="*/ 2783714 w 3157250"/>
                <a:gd name="connsiteY49" fmla="*/ 252682 h 784269"/>
                <a:gd name="connsiteX50" fmla="*/ 379020 w 3157250"/>
                <a:gd name="connsiteY50" fmla="*/ 252682 h 784269"/>
                <a:gd name="connsiteX51" fmla="*/ 515085 w 3157250"/>
                <a:gd name="connsiteY51" fmla="*/ 287355 h 784269"/>
                <a:gd name="connsiteX52" fmla="*/ 515085 w 3157250"/>
                <a:gd name="connsiteY52" fmla="*/ 679902 h 784269"/>
                <a:gd name="connsiteX53" fmla="*/ 379020 w 3157250"/>
                <a:gd name="connsiteY53" fmla="*/ 645229 h 784269"/>
                <a:gd name="connsiteX54" fmla="*/ 2986994 w 3157250"/>
                <a:gd name="connsiteY54" fmla="*/ 175780 h 784269"/>
                <a:gd name="connsiteX55" fmla="*/ 2986994 w 3157250"/>
                <a:gd name="connsiteY55" fmla="*/ 571310 h 784269"/>
                <a:gd name="connsiteX56" fmla="*/ 2856382 w 3157250"/>
                <a:gd name="connsiteY56" fmla="*/ 624962 h 784269"/>
                <a:gd name="connsiteX57" fmla="*/ 2856382 w 3157250"/>
                <a:gd name="connsiteY57" fmla="*/ 230680 h 784269"/>
                <a:gd name="connsiteX58" fmla="*/ 2946712 w 3157250"/>
                <a:gd name="connsiteY58" fmla="*/ 194496 h 784269"/>
                <a:gd name="connsiteX59" fmla="*/ 2986994 w 3157250"/>
                <a:gd name="connsiteY59" fmla="*/ 175780 h 784269"/>
                <a:gd name="connsiteX60" fmla="*/ 170283 w 3157250"/>
                <a:gd name="connsiteY60" fmla="*/ 175780 h 784269"/>
                <a:gd name="connsiteX61" fmla="*/ 210565 w 3157250"/>
                <a:gd name="connsiteY61" fmla="*/ 194496 h 784269"/>
                <a:gd name="connsiteX62" fmla="*/ 300895 w 3157250"/>
                <a:gd name="connsiteY62" fmla="*/ 230680 h 784269"/>
                <a:gd name="connsiteX63" fmla="*/ 300895 w 3157250"/>
                <a:gd name="connsiteY63" fmla="*/ 624962 h 784269"/>
                <a:gd name="connsiteX64" fmla="*/ 170283 w 3157250"/>
                <a:gd name="connsiteY64" fmla="*/ 571310 h 784269"/>
                <a:gd name="connsiteX65" fmla="*/ 3157250 w 3157250"/>
                <a:gd name="connsiteY65" fmla="*/ 0 h 784269"/>
                <a:gd name="connsiteX66" fmla="*/ 3157250 w 3157250"/>
                <a:gd name="connsiteY66" fmla="*/ 395565 h 784269"/>
                <a:gd name="connsiteX67" fmla="*/ 3059628 w 3157250"/>
                <a:gd name="connsiteY67" fmla="*/ 531579 h 784269"/>
                <a:gd name="connsiteX68" fmla="*/ 3059628 w 3157250"/>
                <a:gd name="connsiteY68" fmla="*/ 137262 h 784269"/>
                <a:gd name="connsiteX69" fmla="*/ 3157250 w 3157250"/>
                <a:gd name="connsiteY69" fmla="*/ 0 h 784269"/>
                <a:gd name="connsiteX70" fmla="*/ 0 w 3157250"/>
                <a:gd name="connsiteY70" fmla="*/ 0 h 784269"/>
                <a:gd name="connsiteX71" fmla="*/ 97638 w 3157250"/>
                <a:gd name="connsiteY71" fmla="*/ 137262 h 784269"/>
                <a:gd name="connsiteX72" fmla="*/ 97638 w 3157250"/>
                <a:gd name="connsiteY72" fmla="*/ 531579 h 784269"/>
                <a:gd name="connsiteX73" fmla="*/ 0 w 3157250"/>
                <a:gd name="connsiteY73" fmla="*/ 395565 h 78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157250" h="784269">
                  <a:moveTo>
                    <a:pt x="1745566" y="390009"/>
                  </a:moveTo>
                  <a:lnTo>
                    <a:pt x="1745566" y="783029"/>
                  </a:lnTo>
                  <a:cubicBezTo>
                    <a:pt x="1701622" y="783029"/>
                    <a:pt x="1658898" y="784269"/>
                    <a:pt x="1614954" y="784269"/>
                  </a:cubicBezTo>
                  <a:lnTo>
                    <a:pt x="1614954" y="391249"/>
                  </a:lnTo>
                  <a:cubicBezTo>
                    <a:pt x="1658898" y="391249"/>
                    <a:pt x="1702843" y="391249"/>
                    <a:pt x="1745566" y="390009"/>
                  </a:cubicBezTo>
                  <a:close/>
                  <a:moveTo>
                    <a:pt x="1411713" y="390009"/>
                  </a:moveTo>
                  <a:cubicBezTo>
                    <a:pt x="1454437" y="391249"/>
                    <a:pt x="1498381" y="391249"/>
                    <a:pt x="1542325" y="391249"/>
                  </a:cubicBezTo>
                  <a:lnTo>
                    <a:pt x="1542325" y="784269"/>
                  </a:lnTo>
                  <a:cubicBezTo>
                    <a:pt x="1498381" y="784269"/>
                    <a:pt x="1454437" y="783029"/>
                    <a:pt x="1411713" y="783029"/>
                  </a:cubicBezTo>
                  <a:close/>
                  <a:moveTo>
                    <a:pt x="1954289" y="384514"/>
                  </a:moveTo>
                  <a:lnTo>
                    <a:pt x="1954289" y="776818"/>
                  </a:lnTo>
                  <a:cubicBezTo>
                    <a:pt x="1912398" y="779301"/>
                    <a:pt x="1868043" y="781784"/>
                    <a:pt x="1823688" y="784267"/>
                  </a:cubicBezTo>
                  <a:lnTo>
                    <a:pt x="1823688" y="390721"/>
                  </a:lnTo>
                  <a:cubicBezTo>
                    <a:pt x="1868043" y="388238"/>
                    <a:pt x="1912398" y="385755"/>
                    <a:pt x="1954289" y="384514"/>
                  </a:cubicBezTo>
                  <a:close/>
                  <a:moveTo>
                    <a:pt x="1202976" y="384514"/>
                  </a:moveTo>
                  <a:cubicBezTo>
                    <a:pt x="1246920" y="385755"/>
                    <a:pt x="1289644" y="388238"/>
                    <a:pt x="1333588" y="390721"/>
                  </a:cubicBezTo>
                  <a:lnTo>
                    <a:pt x="1333588" y="784267"/>
                  </a:lnTo>
                  <a:cubicBezTo>
                    <a:pt x="1289644" y="781784"/>
                    <a:pt x="1246920" y="779301"/>
                    <a:pt x="1202976" y="776818"/>
                  </a:cubicBezTo>
                  <a:close/>
                  <a:moveTo>
                    <a:pt x="2157545" y="362543"/>
                  </a:moveTo>
                  <a:lnTo>
                    <a:pt x="2157545" y="756597"/>
                  </a:lnTo>
                  <a:cubicBezTo>
                    <a:pt x="2114822" y="761570"/>
                    <a:pt x="2070877" y="765299"/>
                    <a:pt x="2026933" y="767785"/>
                  </a:cubicBezTo>
                  <a:lnTo>
                    <a:pt x="2026933" y="373731"/>
                  </a:lnTo>
                  <a:cubicBezTo>
                    <a:pt x="2070877" y="371245"/>
                    <a:pt x="2114822" y="367515"/>
                    <a:pt x="2157545" y="362543"/>
                  </a:cubicBezTo>
                  <a:close/>
                  <a:moveTo>
                    <a:pt x="994242" y="362543"/>
                  </a:moveTo>
                  <a:cubicBezTo>
                    <a:pt x="1038337" y="367515"/>
                    <a:pt x="1084952" y="371245"/>
                    <a:pt x="1130307" y="373731"/>
                  </a:cubicBezTo>
                  <a:lnTo>
                    <a:pt x="1130307" y="767785"/>
                  </a:lnTo>
                  <a:cubicBezTo>
                    <a:pt x="1084952" y="765299"/>
                    <a:pt x="1038337" y="761570"/>
                    <a:pt x="994242" y="756597"/>
                  </a:cubicBezTo>
                  <a:close/>
                  <a:moveTo>
                    <a:pt x="2366281" y="340571"/>
                  </a:moveTo>
                  <a:lnTo>
                    <a:pt x="2366281" y="733938"/>
                  </a:lnTo>
                  <a:cubicBezTo>
                    <a:pt x="2323558" y="740143"/>
                    <a:pt x="2280834" y="746347"/>
                    <a:pt x="2235669" y="751311"/>
                  </a:cubicBezTo>
                  <a:lnTo>
                    <a:pt x="2235669" y="357944"/>
                  </a:lnTo>
                  <a:cubicBezTo>
                    <a:pt x="2280834" y="352980"/>
                    <a:pt x="2323558" y="346776"/>
                    <a:pt x="2366281" y="340571"/>
                  </a:cubicBezTo>
                  <a:close/>
                  <a:moveTo>
                    <a:pt x="790995" y="340571"/>
                  </a:moveTo>
                  <a:cubicBezTo>
                    <a:pt x="833718" y="346776"/>
                    <a:pt x="876442" y="352980"/>
                    <a:pt x="921607" y="357944"/>
                  </a:cubicBezTo>
                  <a:lnTo>
                    <a:pt x="921607" y="751311"/>
                  </a:lnTo>
                  <a:cubicBezTo>
                    <a:pt x="876442" y="746347"/>
                    <a:pt x="833718" y="740143"/>
                    <a:pt x="790995" y="733938"/>
                  </a:cubicBezTo>
                  <a:close/>
                  <a:moveTo>
                    <a:pt x="2575016" y="302122"/>
                  </a:moveTo>
                  <a:lnTo>
                    <a:pt x="2575016" y="700057"/>
                  </a:lnTo>
                  <a:cubicBezTo>
                    <a:pt x="2532293" y="707565"/>
                    <a:pt x="2489569" y="716324"/>
                    <a:pt x="2444404" y="723833"/>
                  </a:cubicBezTo>
                  <a:lnTo>
                    <a:pt x="2444404" y="327149"/>
                  </a:lnTo>
                  <a:cubicBezTo>
                    <a:pt x="2489569" y="319641"/>
                    <a:pt x="2532293" y="312133"/>
                    <a:pt x="2575016" y="302122"/>
                  </a:cubicBezTo>
                  <a:close/>
                  <a:moveTo>
                    <a:pt x="582261" y="302122"/>
                  </a:moveTo>
                  <a:cubicBezTo>
                    <a:pt x="623764" y="312133"/>
                    <a:pt x="668929" y="319641"/>
                    <a:pt x="712873" y="327149"/>
                  </a:cubicBezTo>
                  <a:lnTo>
                    <a:pt x="712873" y="723833"/>
                  </a:lnTo>
                  <a:cubicBezTo>
                    <a:pt x="668929" y="716324"/>
                    <a:pt x="623764" y="707565"/>
                    <a:pt x="582261" y="700057"/>
                  </a:cubicBezTo>
                  <a:close/>
                  <a:moveTo>
                    <a:pt x="2783714" y="252682"/>
                  </a:moveTo>
                  <a:lnTo>
                    <a:pt x="2783714" y="645229"/>
                  </a:lnTo>
                  <a:cubicBezTo>
                    <a:pt x="2740878" y="657612"/>
                    <a:pt x="2695522" y="668757"/>
                    <a:pt x="2647647" y="679902"/>
                  </a:cubicBezTo>
                  <a:lnTo>
                    <a:pt x="2647647" y="287355"/>
                  </a:lnTo>
                  <a:cubicBezTo>
                    <a:pt x="2695522" y="276210"/>
                    <a:pt x="2740878" y="265065"/>
                    <a:pt x="2783714" y="252682"/>
                  </a:cubicBezTo>
                  <a:close/>
                  <a:moveTo>
                    <a:pt x="379020" y="252682"/>
                  </a:moveTo>
                  <a:cubicBezTo>
                    <a:pt x="421855" y="265065"/>
                    <a:pt x="467210" y="276210"/>
                    <a:pt x="515085" y="287355"/>
                  </a:cubicBezTo>
                  <a:lnTo>
                    <a:pt x="515085" y="679902"/>
                  </a:lnTo>
                  <a:cubicBezTo>
                    <a:pt x="467210" y="668757"/>
                    <a:pt x="421855" y="657612"/>
                    <a:pt x="379020" y="645229"/>
                  </a:cubicBezTo>
                  <a:close/>
                  <a:moveTo>
                    <a:pt x="2986994" y="175780"/>
                  </a:moveTo>
                  <a:lnTo>
                    <a:pt x="2986994" y="571310"/>
                  </a:lnTo>
                  <a:cubicBezTo>
                    <a:pt x="2949153" y="590026"/>
                    <a:pt x="2905209" y="608742"/>
                    <a:pt x="2856382" y="624962"/>
                  </a:cubicBezTo>
                  <a:lnTo>
                    <a:pt x="2856382" y="230680"/>
                  </a:lnTo>
                  <a:cubicBezTo>
                    <a:pt x="2889340" y="218203"/>
                    <a:pt x="2919857" y="206973"/>
                    <a:pt x="2946712" y="194496"/>
                  </a:cubicBezTo>
                  <a:cubicBezTo>
                    <a:pt x="2961360" y="188257"/>
                    <a:pt x="2974788" y="182019"/>
                    <a:pt x="2986994" y="175780"/>
                  </a:cubicBezTo>
                  <a:close/>
                  <a:moveTo>
                    <a:pt x="170283" y="175780"/>
                  </a:moveTo>
                  <a:cubicBezTo>
                    <a:pt x="182490" y="182019"/>
                    <a:pt x="195917" y="188257"/>
                    <a:pt x="210565" y="194496"/>
                  </a:cubicBezTo>
                  <a:cubicBezTo>
                    <a:pt x="237420" y="206973"/>
                    <a:pt x="267937" y="218203"/>
                    <a:pt x="300895" y="230680"/>
                  </a:cubicBezTo>
                  <a:lnTo>
                    <a:pt x="300895" y="624962"/>
                  </a:lnTo>
                  <a:cubicBezTo>
                    <a:pt x="252068" y="608742"/>
                    <a:pt x="208124" y="590026"/>
                    <a:pt x="170283" y="571310"/>
                  </a:cubicBezTo>
                  <a:close/>
                  <a:moveTo>
                    <a:pt x="3157250" y="0"/>
                  </a:moveTo>
                  <a:lnTo>
                    <a:pt x="3157250" y="395565"/>
                  </a:lnTo>
                  <a:cubicBezTo>
                    <a:pt x="3157250" y="442983"/>
                    <a:pt x="3122206" y="489153"/>
                    <a:pt x="3059628" y="531579"/>
                  </a:cubicBezTo>
                  <a:lnTo>
                    <a:pt x="3059628" y="137262"/>
                  </a:lnTo>
                  <a:cubicBezTo>
                    <a:pt x="3122206" y="93588"/>
                    <a:pt x="3157250" y="48666"/>
                    <a:pt x="3157250" y="0"/>
                  </a:cubicBezTo>
                  <a:close/>
                  <a:moveTo>
                    <a:pt x="0" y="0"/>
                  </a:moveTo>
                  <a:cubicBezTo>
                    <a:pt x="0" y="48666"/>
                    <a:pt x="34606" y="93588"/>
                    <a:pt x="97638" y="137262"/>
                  </a:cubicBezTo>
                  <a:lnTo>
                    <a:pt x="97638" y="531579"/>
                  </a:lnTo>
                  <a:cubicBezTo>
                    <a:pt x="34606" y="489153"/>
                    <a:pt x="0" y="442983"/>
                    <a:pt x="0" y="395565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9CA85FE-51FC-8140-8424-6C163AE9957D}"/>
              </a:ext>
            </a:extLst>
          </p:cNvPr>
          <p:cNvGrpSpPr/>
          <p:nvPr/>
        </p:nvGrpSpPr>
        <p:grpSpPr>
          <a:xfrm>
            <a:off x="7739455" y="9165081"/>
            <a:ext cx="3158504" cy="1190738"/>
            <a:chOff x="7739455" y="9165081"/>
            <a:chExt cx="3158504" cy="1190738"/>
          </a:xfrm>
        </p:grpSpPr>
        <p:sp>
          <p:nvSpPr>
            <p:cNvPr id="70" name="Freeform 166">
              <a:extLst>
                <a:ext uri="{FF2B5EF4-FFF2-40B4-BE49-F238E27FC236}">
                  <a16:creationId xmlns:a16="http://schemas.microsoft.com/office/drawing/2014/main" id="{F0F136D6-748D-CF4C-B775-BC4122C4E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9455" y="9560579"/>
              <a:ext cx="3158504" cy="790999"/>
            </a:xfrm>
            <a:custGeom>
              <a:avLst/>
              <a:gdLst>
                <a:gd name="T0" fmla="*/ 2365 w 2535"/>
                <a:gd name="T1" fmla="*/ 159 h 635"/>
                <a:gd name="T2" fmla="*/ 2365 w 2535"/>
                <a:gd name="T3" fmla="*/ 159 h 635"/>
                <a:gd name="T4" fmla="*/ 1267 w 2535"/>
                <a:gd name="T5" fmla="*/ 317 h 635"/>
                <a:gd name="T6" fmla="*/ 1267 w 2535"/>
                <a:gd name="T7" fmla="*/ 317 h 635"/>
                <a:gd name="T8" fmla="*/ 170 w 2535"/>
                <a:gd name="T9" fmla="*/ 159 h 635"/>
                <a:gd name="T10" fmla="*/ 170 w 2535"/>
                <a:gd name="T11" fmla="*/ 159 h 635"/>
                <a:gd name="T12" fmla="*/ 0 w 2535"/>
                <a:gd name="T13" fmla="*/ 0 h 635"/>
                <a:gd name="T14" fmla="*/ 0 w 2535"/>
                <a:gd name="T15" fmla="*/ 317 h 635"/>
                <a:gd name="T16" fmla="*/ 0 w 2535"/>
                <a:gd name="T17" fmla="*/ 317 h 635"/>
                <a:gd name="T18" fmla="*/ 1267 w 2535"/>
                <a:gd name="T19" fmla="*/ 634 h 635"/>
                <a:gd name="T20" fmla="*/ 1267 w 2535"/>
                <a:gd name="T21" fmla="*/ 634 h 635"/>
                <a:gd name="T22" fmla="*/ 2534 w 2535"/>
                <a:gd name="T23" fmla="*/ 317 h 635"/>
                <a:gd name="T24" fmla="*/ 2534 w 2535"/>
                <a:gd name="T25" fmla="*/ 0 h 635"/>
                <a:gd name="T26" fmla="*/ 2534 w 2535"/>
                <a:gd name="T27" fmla="*/ 0 h 635"/>
                <a:gd name="T28" fmla="*/ 2365 w 2535"/>
                <a:gd name="T29" fmla="*/ 159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5" h="635">
                  <a:moveTo>
                    <a:pt x="2365" y="159"/>
                  </a:moveTo>
                  <a:lnTo>
                    <a:pt x="2365" y="159"/>
                  </a:lnTo>
                  <a:cubicBezTo>
                    <a:pt x="2146" y="253"/>
                    <a:pt x="1736" y="317"/>
                    <a:pt x="1267" y="317"/>
                  </a:cubicBezTo>
                  <a:lnTo>
                    <a:pt x="1267" y="317"/>
                  </a:lnTo>
                  <a:cubicBezTo>
                    <a:pt x="798" y="317"/>
                    <a:pt x="389" y="253"/>
                    <a:pt x="170" y="159"/>
                  </a:cubicBezTo>
                  <a:lnTo>
                    <a:pt x="170" y="159"/>
                  </a:lnTo>
                  <a:cubicBezTo>
                    <a:pt x="62" y="112"/>
                    <a:pt x="0" y="58"/>
                    <a:pt x="0" y="0"/>
                  </a:cubicBezTo>
                  <a:lnTo>
                    <a:pt x="0" y="317"/>
                  </a:lnTo>
                  <a:lnTo>
                    <a:pt x="0" y="317"/>
                  </a:lnTo>
                  <a:cubicBezTo>
                    <a:pt x="0" y="492"/>
                    <a:pt x="567" y="634"/>
                    <a:pt x="1267" y="634"/>
                  </a:cubicBezTo>
                  <a:lnTo>
                    <a:pt x="1267" y="634"/>
                  </a:lnTo>
                  <a:cubicBezTo>
                    <a:pt x="1967" y="634"/>
                    <a:pt x="2534" y="492"/>
                    <a:pt x="2534" y="317"/>
                  </a:cubicBezTo>
                  <a:lnTo>
                    <a:pt x="2534" y="0"/>
                  </a:lnTo>
                  <a:lnTo>
                    <a:pt x="2534" y="0"/>
                  </a:lnTo>
                  <a:cubicBezTo>
                    <a:pt x="2534" y="58"/>
                    <a:pt x="2473" y="112"/>
                    <a:pt x="2365" y="159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1" name="Freeform 167">
              <a:extLst>
                <a:ext uri="{FF2B5EF4-FFF2-40B4-BE49-F238E27FC236}">
                  <a16:creationId xmlns:a16="http://schemas.microsoft.com/office/drawing/2014/main" id="{195DE85D-2B4E-CA48-82F4-2F491B2B4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9455" y="9165081"/>
              <a:ext cx="3158504" cy="790999"/>
            </a:xfrm>
            <a:custGeom>
              <a:avLst/>
              <a:gdLst>
                <a:gd name="T0" fmla="*/ 2217 w 2535"/>
                <a:gd name="T1" fmla="*/ 108 h 635"/>
                <a:gd name="T2" fmla="*/ 2217 w 2535"/>
                <a:gd name="T3" fmla="*/ 108 h 635"/>
                <a:gd name="T4" fmla="*/ 1267 w 2535"/>
                <a:gd name="T5" fmla="*/ 0 h 635"/>
                <a:gd name="T6" fmla="*/ 1267 w 2535"/>
                <a:gd name="T7" fmla="*/ 0 h 635"/>
                <a:gd name="T8" fmla="*/ 317 w 2535"/>
                <a:gd name="T9" fmla="*/ 108 h 635"/>
                <a:gd name="T10" fmla="*/ 317 w 2535"/>
                <a:gd name="T11" fmla="*/ 108 h 635"/>
                <a:gd name="T12" fmla="*/ 0 w 2535"/>
                <a:gd name="T13" fmla="*/ 317 h 635"/>
                <a:gd name="T14" fmla="*/ 0 w 2535"/>
                <a:gd name="T15" fmla="*/ 317 h 635"/>
                <a:gd name="T16" fmla="*/ 170 w 2535"/>
                <a:gd name="T17" fmla="*/ 476 h 635"/>
                <a:gd name="T18" fmla="*/ 170 w 2535"/>
                <a:gd name="T19" fmla="*/ 476 h 635"/>
                <a:gd name="T20" fmla="*/ 1267 w 2535"/>
                <a:gd name="T21" fmla="*/ 634 h 635"/>
                <a:gd name="T22" fmla="*/ 1267 w 2535"/>
                <a:gd name="T23" fmla="*/ 634 h 635"/>
                <a:gd name="T24" fmla="*/ 2365 w 2535"/>
                <a:gd name="T25" fmla="*/ 476 h 635"/>
                <a:gd name="T26" fmla="*/ 2365 w 2535"/>
                <a:gd name="T27" fmla="*/ 476 h 635"/>
                <a:gd name="T28" fmla="*/ 2534 w 2535"/>
                <a:gd name="T29" fmla="*/ 317 h 635"/>
                <a:gd name="T30" fmla="*/ 2534 w 2535"/>
                <a:gd name="T31" fmla="*/ 317 h 635"/>
                <a:gd name="T32" fmla="*/ 2217 w 2535"/>
                <a:gd name="T33" fmla="*/ 10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5" h="635">
                  <a:moveTo>
                    <a:pt x="2217" y="108"/>
                  </a:moveTo>
                  <a:lnTo>
                    <a:pt x="2217" y="108"/>
                  </a:lnTo>
                  <a:cubicBezTo>
                    <a:pt x="1985" y="42"/>
                    <a:pt x="1646" y="0"/>
                    <a:pt x="1267" y="0"/>
                  </a:cubicBezTo>
                  <a:lnTo>
                    <a:pt x="1267" y="0"/>
                  </a:lnTo>
                  <a:cubicBezTo>
                    <a:pt x="889" y="0"/>
                    <a:pt x="549" y="42"/>
                    <a:pt x="317" y="108"/>
                  </a:cubicBezTo>
                  <a:lnTo>
                    <a:pt x="317" y="108"/>
                  </a:lnTo>
                  <a:cubicBezTo>
                    <a:pt x="120" y="164"/>
                    <a:pt x="0" y="237"/>
                    <a:pt x="0" y="317"/>
                  </a:cubicBezTo>
                  <a:lnTo>
                    <a:pt x="0" y="317"/>
                  </a:lnTo>
                  <a:cubicBezTo>
                    <a:pt x="0" y="375"/>
                    <a:pt x="62" y="429"/>
                    <a:pt x="170" y="476"/>
                  </a:cubicBezTo>
                  <a:lnTo>
                    <a:pt x="170" y="476"/>
                  </a:lnTo>
                  <a:cubicBezTo>
                    <a:pt x="389" y="570"/>
                    <a:pt x="798" y="634"/>
                    <a:pt x="1267" y="634"/>
                  </a:cubicBezTo>
                  <a:lnTo>
                    <a:pt x="1267" y="634"/>
                  </a:lnTo>
                  <a:cubicBezTo>
                    <a:pt x="1736" y="634"/>
                    <a:pt x="2146" y="570"/>
                    <a:pt x="2365" y="476"/>
                  </a:cubicBezTo>
                  <a:lnTo>
                    <a:pt x="2365" y="476"/>
                  </a:lnTo>
                  <a:cubicBezTo>
                    <a:pt x="2473" y="429"/>
                    <a:pt x="2534" y="375"/>
                    <a:pt x="2534" y="317"/>
                  </a:cubicBezTo>
                  <a:lnTo>
                    <a:pt x="2534" y="317"/>
                  </a:lnTo>
                  <a:cubicBezTo>
                    <a:pt x="2534" y="237"/>
                    <a:pt x="2415" y="164"/>
                    <a:pt x="2217" y="108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2" name="Freeform 168">
              <a:extLst>
                <a:ext uri="{FF2B5EF4-FFF2-40B4-BE49-F238E27FC236}">
                  <a16:creationId xmlns:a16="http://schemas.microsoft.com/office/drawing/2014/main" id="{02309C07-40D0-1648-9380-F6AA7C2FE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8755" y="9252972"/>
              <a:ext cx="2839903" cy="626206"/>
            </a:xfrm>
            <a:custGeom>
              <a:avLst/>
              <a:gdLst>
                <a:gd name="T0" fmla="*/ 1995 w 2281"/>
                <a:gd name="T1" fmla="*/ 84 h 502"/>
                <a:gd name="T2" fmla="*/ 1995 w 2281"/>
                <a:gd name="T3" fmla="*/ 84 h 502"/>
                <a:gd name="T4" fmla="*/ 1140 w 2281"/>
                <a:gd name="T5" fmla="*/ 0 h 502"/>
                <a:gd name="T6" fmla="*/ 1140 w 2281"/>
                <a:gd name="T7" fmla="*/ 0 h 502"/>
                <a:gd name="T8" fmla="*/ 286 w 2281"/>
                <a:gd name="T9" fmla="*/ 84 h 502"/>
                <a:gd name="T10" fmla="*/ 286 w 2281"/>
                <a:gd name="T11" fmla="*/ 84 h 502"/>
                <a:gd name="T12" fmla="*/ 0 w 2281"/>
                <a:gd name="T13" fmla="*/ 250 h 502"/>
                <a:gd name="T14" fmla="*/ 0 w 2281"/>
                <a:gd name="T15" fmla="*/ 250 h 502"/>
                <a:gd name="T16" fmla="*/ 153 w 2281"/>
                <a:gd name="T17" fmla="*/ 375 h 502"/>
                <a:gd name="T18" fmla="*/ 153 w 2281"/>
                <a:gd name="T19" fmla="*/ 375 h 502"/>
                <a:gd name="T20" fmla="*/ 1140 w 2281"/>
                <a:gd name="T21" fmla="*/ 501 h 502"/>
                <a:gd name="T22" fmla="*/ 1140 w 2281"/>
                <a:gd name="T23" fmla="*/ 501 h 502"/>
                <a:gd name="T24" fmla="*/ 2127 w 2281"/>
                <a:gd name="T25" fmla="*/ 375 h 502"/>
                <a:gd name="T26" fmla="*/ 2127 w 2281"/>
                <a:gd name="T27" fmla="*/ 375 h 502"/>
                <a:gd name="T28" fmla="*/ 2280 w 2281"/>
                <a:gd name="T29" fmla="*/ 250 h 502"/>
                <a:gd name="T30" fmla="*/ 2280 w 2281"/>
                <a:gd name="T31" fmla="*/ 250 h 502"/>
                <a:gd name="T32" fmla="*/ 1995 w 2281"/>
                <a:gd name="T33" fmla="*/ 84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1" h="502">
                  <a:moveTo>
                    <a:pt x="1995" y="84"/>
                  </a:moveTo>
                  <a:lnTo>
                    <a:pt x="1995" y="84"/>
                  </a:lnTo>
                  <a:cubicBezTo>
                    <a:pt x="1786" y="32"/>
                    <a:pt x="1480" y="0"/>
                    <a:pt x="1140" y="0"/>
                  </a:cubicBezTo>
                  <a:lnTo>
                    <a:pt x="1140" y="0"/>
                  </a:lnTo>
                  <a:cubicBezTo>
                    <a:pt x="800" y="0"/>
                    <a:pt x="494" y="32"/>
                    <a:pt x="286" y="84"/>
                  </a:cubicBezTo>
                  <a:lnTo>
                    <a:pt x="286" y="84"/>
                  </a:lnTo>
                  <a:cubicBezTo>
                    <a:pt x="109" y="129"/>
                    <a:pt x="0" y="186"/>
                    <a:pt x="0" y="250"/>
                  </a:cubicBezTo>
                  <a:lnTo>
                    <a:pt x="0" y="250"/>
                  </a:lnTo>
                  <a:cubicBezTo>
                    <a:pt x="0" y="296"/>
                    <a:pt x="56" y="339"/>
                    <a:pt x="153" y="375"/>
                  </a:cubicBezTo>
                  <a:lnTo>
                    <a:pt x="153" y="375"/>
                  </a:lnTo>
                  <a:cubicBezTo>
                    <a:pt x="350" y="451"/>
                    <a:pt x="718" y="501"/>
                    <a:pt x="1140" y="501"/>
                  </a:cubicBezTo>
                  <a:lnTo>
                    <a:pt x="1140" y="501"/>
                  </a:lnTo>
                  <a:cubicBezTo>
                    <a:pt x="1562" y="501"/>
                    <a:pt x="1930" y="451"/>
                    <a:pt x="2127" y="375"/>
                  </a:cubicBezTo>
                  <a:lnTo>
                    <a:pt x="2127" y="375"/>
                  </a:lnTo>
                  <a:cubicBezTo>
                    <a:pt x="2224" y="339"/>
                    <a:pt x="2280" y="296"/>
                    <a:pt x="2280" y="250"/>
                  </a:cubicBezTo>
                  <a:lnTo>
                    <a:pt x="2280" y="250"/>
                  </a:lnTo>
                  <a:cubicBezTo>
                    <a:pt x="2280" y="186"/>
                    <a:pt x="2172" y="129"/>
                    <a:pt x="1995" y="8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3" name="Freeform 169">
              <a:extLst>
                <a:ext uri="{FF2B5EF4-FFF2-40B4-BE49-F238E27FC236}">
                  <a16:creationId xmlns:a16="http://schemas.microsoft.com/office/drawing/2014/main" id="{8F34E0EE-60E3-8A41-A554-0475D9F3C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9455" y="9560579"/>
              <a:ext cx="3158504" cy="790999"/>
            </a:xfrm>
            <a:custGeom>
              <a:avLst/>
              <a:gdLst>
                <a:gd name="T0" fmla="*/ 2365 w 2535"/>
                <a:gd name="T1" fmla="*/ 159 h 635"/>
                <a:gd name="T2" fmla="*/ 2365 w 2535"/>
                <a:gd name="T3" fmla="*/ 159 h 635"/>
                <a:gd name="T4" fmla="*/ 1267 w 2535"/>
                <a:gd name="T5" fmla="*/ 317 h 635"/>
                <a:gd name="T6" fmla="*/ 1267 w 2535"/>
                <a:gd name="T7" fmla="*/ 317 h 635"/>
                <a:gd name="T8" fmla="*/ 170 w 2535"/>
                <a:gd name="T9" fmla="*/ 159 h 635"/>
                <a:gd name="T10" fmla="*/ 170 w 2535"/>
                <a:gd name="T11" fmla="*/ 159 h 635"/>
                <a:gd name="T12" fmla="*/ 0 w 2535"/>
                <a:gd name="T13" fmla="*/ 0 h 635"/>
                <a:gd name="T14" fmla="*/ 0 w 2535"/>
                <a:gd name="T15" fmla="*/ 317 h 635"/>
                <a:gd name="T16" fmla="*/ 0 w 2535"/>
                <a:gd name="T17" fmla="*/ 317 h 635"/>
                <a:gd name="T18" fmla="*/ 1267 w 2535"/>
                <a:gd name="T19" fmla="*/ 634 h 635"/>
                <a:gd name="T20" fmla="*/ 1267 w 2535"/>
                <a:gd name="T21" fmla="*/ 634 h 635"/>
                <a:gd name="T22" fmla="*/ 2534 w 2535"/>
                <a:gd name="T23" fmla="*/ 317 h 635"/>
                <a:gd name="T24" fmla="*/ 2534 w 2535"/>
                <a:gd name="T25" fmla="*/ 0 h 635"/>
                <a:gd name="T26" fmla="*/ 2534 w 2535"/>
                <a:gd name="T27" fmla="*/ 0 h 635"/>
                <a:gd name="T28" fmla="*/ 2365 w 2535"/>
                <a:gd name="T29" fmla="*/ 159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35" h="635">
                  <a:moveTo>
                    <a:pt x="2365" y="159"/>
                  </a:moveTo>
                  <a:lnTo>
                    <a:pt x="2365" y="159"/>
                  </a:lnTo>
                  <a:cubicBezTo>
                    <a:pt x="2146" y="253"/>
                    <a:pt x="1736" y="317"/>
                    <a:pt x="1267" y="317"/>
                  </a:cubicBezTo>
                  <a:lnTo>
                    <a:pt x="1267" y="317"/>
                  </a:lnTo>
                  <a:cubicBezTo>
                    <a:pt x="798" y="317"/>
                    <a:pt x="389" y="253"/>
                    <a:pt x="170" y="159"/>
                  </a:cubicBezTo>
                  <a:lnTo>
                    <a:pt x="170" y="159"/>
                  </a:lnTo>
                  <a:cubicBezTo>
                    <a:pt x="62" y="112"/>
                    <a:pt x="0" y="58"/>
                    <a:pt x="0" y="0"/>
                  </a:cubicBezTo>
                  <a:lnTo>
                    <a:pt x="0" y="317"/>
                  </a:lnTo>
                  <a:lnTo>
                    <a:pt x="0" y="317"/>
                  </a:lnTo>
                  <a:cubicBezTo>
                    <a:pt x="0" y="492"/>
                    <a:pt x="567" y="634"/>
                    <a:pt x="1267" y="634"/>
                  </a:cubicBezTo>
                  <a:lnTo>
                    <a:pt x="1267" y="634"/>
                  </a:lnTo>
                  <a:cubicBezTo>
                    <a:pt x="1967" y="634"/>
                    <a:pt x="2534" y="492"/>
                    <a:pt x="2534" y="317"/>
                  </a:cubicBezTo>
                  <a:lnTo>
                    <a:pt x="2534" y="0"/>
                  </a:lnTo>
                  <a:lnTo>
                    <a:pt x="2534" y="0"/>
                  </a:lnTo>
                  <a:cubicBezTo>
                    <a:pt x="2534" y="58"/>
                    <a:pt x="2473" y="112"/>
                    <a:pt x="2365" y="159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D8C47861-A97D-CA4D-8352-3176AB44F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9456" y="9560580"/>
              <a:ext cx="3157250" cy="795239"/>
            </a:xfrm>
            <a:custGeom>
              <a:avLst/>
              <a:gdLst>
                <a:gd name="connsiteX0" fmla="*/ 1745566 w 3157250"/>
                <a:gd name="connsiteY0" fmla="*/ 395498 h 795239"/>
                <a:gd name="connsiteX1" fmla="*/ 1745566 w 3157250"/>
                <a:gd name="connsiteY1" fmla="*/ 792733 h 795239"/>
                <a:gd name="connsiteX2" fmla="*/ 1614954 w 3157250"/>
                <a:gd name="connsiteY2" fmla="*/ 795239 h 795239"/>
                <a:gd name="connsiteX3" fmla="*/ 1614954 w 3157250"/>
                <a:gd name="connsiteY3" fmla="*/ 398004 h 795239"/>
                <a:gd name="connsiteX4" fmla="*/ 1745566 w 3157250"/>
                <a:gd name="connsiteY4" fmla="*/ 395498 h 795239"/>
                <a:gd name="connsiteX5" fmla="*/ 1411711 w 3157250"/>
                <a:gd name="connsiteY5" fmla="*/ 395498 h 795239"/>
                <a:gd name="connsiteX6" fmla="*/ 1542323 w 3157250"/>
                <a:gd name="connsiteY6" fmla="*/ 398004 h 795239"/>
                <a:gd name="connsiteX7" fmla="*/ 1542323 w 3157250"/>
                <a:gd name="connsiteY7" fmla="*/ 795239 h 795239"/>
                <a:gd name="connsiteX8" fmla="*/ 1411711 w 3157250"/>
                <a:gd name="connsiteY8" fmla="*/ 792733 h 795239"/>
                <a:gd name="connsiteX9" fmla="*/ 1954289 w 3157250"/>
                <a:gd name="connsiteY9" fmla="*/ 384513 h 795239"/>
                <a:gd name="connsiteX10" fmla="*/ 1954289 w 3157250"/>
                <a:gd name="connsiteY10" fmla="*/ 778058 h 795239"/>
                <a:gd name="connsiteX11" fmla="*/ 1823688 w 3157250"/>
                <a:gd name="connsiteY11" fmla="*/ 784266 h 795239"/>
                <a:gd name="connsiteX12" fmla="*/ 1823688 w 3157250"/>
                <a:gd name="connsiteY12" fmla="*/ 390720 h 795239"/>
                <a:gd name="connsiteX13" fmla="*/ 1954289 w 3157250"/>
                <a:gd name="connsiteY13" fmla="*/ 384513 h 795239"/>
                <a:gd name="connsiteX14" fmla="*/ 1202976 w 3157250"/>
                <a:gd name="connsiteY14" fmla="*/ 384513 h 795239"/>
                <a:gd name="connsiteX15" fmla="*/ 1333588 w 3157250"/>
                <a:gd name="connsiteY15" fmla="*/ 390720 h 795239"/>
                <a:gd name="connsiteX16" fmla="*/ 1333588 w 3157250"/>
                <a:gd name="connsiteY16" fmla="*/ 784266 h 795239"/>
                <a:gd name="connsiteX17" fmla="*/ 1202976 w 3157250"/>
                <a:gd name="connsiteY17" fmla="*/ 778058 h 795239"/>
                <a:gd name="connsiteX18" fmla="*/ 2157545 w 3157250"/>
                <a:gd name="connsiteY18" fmla="*/ 368038 h 795239"/>
                <a:gd name="connsiteX19" fmla="*/ 2157545 w 3157250"/>
                <a:gd name="connsiteY19" fmla="*/ 762092 h 795239"/>
                <a:gd name="connsiteX20" fmla="*/ 2026933 w 3157250"/>
                <a:gd name="connsiteY20" fmla="*/ 773280 h 795239"/>
                <a:gd name="connsiteX21" fmla="*/ 2026933 w 3157250"/>
                <a:gd name="connsiteY21" fmla="*/ 379226 h 795239"/>
                <a:gd name="connsiteX22" fmla="*/ 2157545 w 3157250"/>
                <a:gd name="connsiteY22" fmla="*/ 368038 h 795239"/>
                <a:gd name="connsiteX23" fmla="*/ 994242 w 3157250"/>
                <a:gd name="connsiteY23" fmla="*/ 368038 h 795239"/>
                <a:gd name="connsiteX24" fmla="*/ 1130307 w 3157250"/>
                <a:gd name="connsiteY24" fmla="*/ 379226 h 795239"/>
                <a:gd name="connsiteX25" fmla="*/ 1130307 w 3157250"/>
                <a:gd name="connsiteY25" fmla="*/ 773280 h 795239"/>
                <a:gd name="connsiteX26" fmla="*/ 994242 w 3157250"/>
                <a:gd name="connsiteY26" fmla="*/ 762092 h 795239"/>
                <a:gd name="connsiteX27" fmla="*/ 2371734 w 3157250"/>
                <a:gd name="connsiteY27" fmla="*/ 346064 h 795239"/>
                <a:gd name="connsiteX28" fmla="*/ 2371734 w 3157250"/>
                <a:gd name="connsiteY28" fmla="*/ 738187 h 795239"/>
                <a:gd name="connsiteX29" fmla="*/ 2235669 w 3157250"/>
                <a:gd name="connsiteY29" fmla="*/ 756800 h 795239"/>
                <a:gd name="connsiteX30" fmla="*/ 2235669 w 3157250"/>
                <a:gd name="connsiteY30" fmla="*/ 363437 h 795239"/>
                <a:gd name="connsiteX31" fmla="*/ 2371734 w 3157250"/>
                <a:gd name="connsiteY31" fmla="*/ 346064 h 795239"/>
                <a:gd name="connsiteX32" fmla="*/ 790995 w 3157250"/>
                <a:gd name="connsiteY32" fmla="*/ 346064 h 795239"/>
                <a:gd name="connsiteX33" fmla="*/ 921607 w 3157250"/>
                <a:gd name="connsiteY33" fmla="*/ 363437 h 795239"/>
                <a:gd name="connsiteX34" fmla="*/ 921607 w 3157250"/>
                <a:gd name="connsiteY34" fmla="*/ 756800 h 795239"/>
                <a:gd name="connsiteX35" fmla="*/ 790995 w 3157250"/>
                <a:gd name="connsiteY35" fmla="*/ 738187 h 795239"/>
                <a:gd name="connsiteX36" fmla="*/ 2574977 w 3157250"/>
                <a:gd name="connsiteY36" fmla="*/ 307611 h 795239"/>
                <a:gd name="connsiteX37" fmla="*/ 2574977 w 3157250"/>
                <a:gd name="connsiteY37" fmla="*/ 700307 h 795239"/>
                <a:gd name="connsiteX38" fmla="*/ 2438910 w 3157250"/>
                <a:gd name="connsiteY38" fmla="*/ 723844 h 795239"/>
                <a:gd name="connsiteX39" fmla="*/ 2438910 w 3157250"/>
                <a:gd name="connsiteY39" fmla="*/ 331148 h 795239"/>
                <a:gd name="connsiteX40" fmla="*/ 2574977 w 3157250"/>
                <a:gd name="connsiteY40" fmla="*/ 307611 h 795239"/>
                <a:gd name="connsiteX41" fmla="*/ 582261 w 3157250"/>
                <a:gd name="connsiteY41" fmla="*/ 307611 h 795239"/>
                <a:gd name="connsiteX42" fmla="*/ 712873 w 3157250"/>
                <a:gd name="connsiteY42" fmla="*/ 331148 h 795239"/>
                <a:gd name="connsiteX43" fmla="*/ 712873 w 3157250"/>
                <a:gd name="connsiteY43" fmla="*/ 723844 h 795239"/>
                <a:gd name="connsiteX44" fmla="*/ 582261 w 3157250"/>
                <a:gd name="connsiteY44" fmla="*/ 700307 h 795239"/>
                <a:gd name="connsiteX45" fmla="*/ 2778257 w 3157250"/>
                <a:gd name="connsiteY45" fmla="*/ 258175 h 795239"/>
                <a:gd name="connsiteX46" fmla="*/ 2778257 w 3157250"/>
                <a:gd name="connsiteY46" fmla="*/ 650618 h 795239"/>
                <a:gd name="connsiteX47" fmla="*/ 2647645 w 3157250"/>
                <a:gd name="connsiteY47" fmla="*/ 685391 h 795239"/>
                <a:gd name="connsiteX48" fmla="*/ 2647645 w 3157250"/>
                <a:gd name="connsiteY48" fmla="*/ 292948 h 795239"/>
                <a:gd name="connsiteX49" fmla="*/ 2778257 w 3157250"/>
                <a:gd name="connsiteY49" fmla="*/ 258175 h 795239"/>
                <a:gd name="connsiteX50" fmla="*/ 379018 w 3157250"/>
                <a:gd name="connsiteY50" fmla="*/ 258175 h 795239"/>
                <a:gd name="connsiteX51" fmla="*/ 509630 w 3157250"/>
                <a:gd name="connsiteY51" fmla="*/ 292948 h 795239"/>
                <a:gd name="connsiteX52" fmla="*/ 509630 w 3157250"/>
                <a:gd name="connsiteY52" fmla="*/ 685391 h 795239"/>
                <a:gd name="connsiteX53" fmla="*/ 379018 w 3157250"/>
                <a:gd name="connsiteY53" fmla="*/ 650618 h 795239"/>
                <a:gd name="connsiteX54" fmla="*/ 2986993 w 3157250"/>
                <a:gd name="connsiteY54" fmla="*/ 181273 h 795239"/>
                <a:gd name="connsiteX55" fmla="*/ 2986993 w 3157250"/>
                <a:gd name="connsiteY55" fmla="*/ 575710 h 795239"/>
                <a:gd name="connsiteX56" fmla="*/ 2856381 w 3157250"/>
                <a:gd name="connsiteY56" fmla="*/ 630459 h 795239"/>
                <a:gd name="connsiteX57" fmla="*/ 2856381 w 3157250"/>
                <a:gd name="connsiteY57" fmla="*/ 236021 h 795239"/>
                <a:gd name="connsiteX58" fmla="*/ 2946711 w 3157250"/>
                <a:gd name="connsiteY58" fmla="*/ 201182 h 795239"/>
                <a:gd name="connsiteX59" fmla="*/ 2986993 w 3157250"/>
                <a:gd name="connsiteY59" fmla="*/ 181273 h 795239"/>
                <a:gd name="connsiteX60" fmla="*/ 170283 w 3157250"/>
                <a:gd name="connsiteY60" fmla="*/ 181273 h 795239"/>
                <a:gd name="connsiteX61" fmla="*/ 210942 w 3157250"/>
                <a:gd name="connsiteY61" fmla="*/ 201182 h 795239"/>
                <a:gd name="connsiteX62" fmla="*/ 300884 w 3157250"/>
                <a:gd name="connsiteY62" fmla="*/ 236021 h 795239"/>
                <a:gd name="connsiteX63" fmla="*/ 300884 w 3157250"/>
                <a:gd name="connsiteY63" fmla="*/ 630459 h 795239"/>
                <a:gd name="connsiteX64" fmla="*/ 170283 w 3157250"/>
                <a:gd name="connsiteY64" fmla="*/ 575710 h 795239"/>
                <a:gd name="connsiteX65" fmla="*/ 3157250 w 3157250"/>
                <a:gd name="connsiteY65" fmla="*/ 0 h 795239"/>
                <a:gd name="connsiteX66" fmla="*/ 3157250 w 3157250"/>
                <a:gd name="connsiteY66" fmla="*/ 394641 h 795239"/>
                <a:gd name="connsiteX67" fmla="*/ 3059628 w 3157250"/>
                <a:gd name="connsiteY67" fmla="*/ 531582 h 795239"/>
                <a:gd name="connsiteX68" fmla="*/ 3059628 w 3157250"/>
                <a:gd name="connsiteY68" fmla="*/ 135697 h 795239"/>
                <a:gd name="connsiteX69" fmla="*/ 3157250 w 3157250"/>
                <a:gd name="connsiteY69" fmla="*/ 0 h 795239"/>
                <a:gd name="connsiteX70" fmla="*/ 0 w 3157250"/>
                <a:gd name="connsiteY70" fmla="*/ 0 h 795239"/>
                <a:gd name="connsiteX71" fmla="*/ 97622 w 3157250"/>
                <a:gd name="connsiteY71" fmla="*/ 135697 h 795239"/>
                <a:gd name="connsiteX72" fmla="*/ 97622 w 3157250"/>
                <a:gd name="connsiteY72" fmla="*/ 531582 h 795239"/>
                <a:gd name="connsiteX73" fmla="*/ 0 w 3157250"/>
                <a:gd name="connsiteY73" fmla="*/ 394641 h 79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157250" h="795239">
                  <a:moveTo>
                    <a:pt x="1745566" y="395498"/>
                  </a:moveTo>
                  <a:lnTo>
                    <a:pt x="1745566" y="792733"/>
                  </a:lnTo>
                  <a:cubicBezTo>
                    <a:pt x="1701622" y="793986"/>
                    <a:pt x="1658898" y="795239"/>
                    <a:pt x="1614954" y="795239"/>
                  </a:cubicBezTo>
                  <a:lnTo>
                    <a:pt x="1614954" y="398004"/>
                  </a:lnTo>
                  <a:cubicBezTo>
                    <a:pt x="1658898" y="398004"/>
                    <a:pt x="1701622" y="396751"/>
                    <a:pt x="1745566" y="395498"/>
                  </a:cubicBezTo>
                  <a:close/>
                  <a:moveTo>
                    <a:pt x="1411711" y="395498"/>
                  </a:moveTo>
                  <a:cubicBezTo>
                    <a:pt x="1454435" y="396751"/>
                    <a:pt x="1498379" y="398004"/>
                    <a:pt x="1542323" y="398004"/>
                  </a:cubicBezTo>
                  <a:lnTo>
                    <a:pt x="1542323" y="795239"/>
                  </a:lnTo>
                  <a:cubicBezTo>
                    <a:pt x="1498379" y="795239"/>
                    <a:pt x="1454435" y="793986"/>
                    <a:pt x="1411711" y="792733"/>
                  </a:cubicBezTo>
                  <a:close/>
                  <a:moveTo>
                    <a:pt x="1954289" y="384513"/>
                  </a:moveTo>
                  <a:lnTo>
                    <a:pt x="1954289" y="778058"/>
                  </a:lnTo>
                  <a:cubicBezTo>
                    <a:pt x="1911166" y="780541"/>
                    <a:pt x="1868043" y="783024"/>
                    <a:pt x="1823688" y="784266"/>
                  </a:cubicBezTo>
                  <a:lnTo>
                    <a:pt x="1823688" y="390720"/>
                  </a:lnTo>
                  <a:cubicBezTo>
                    <a:pt x="1868043" y="389479"/>
                    <a:pt x="1911166" y="386996"/>
                    <a:pt x="1954289" y="384513"/>
                  </a:cubicBezTo>
                  <a:close/>
                  <a:moveTo>
                    <a:pt x="1202976" y="384513"/>
                  </a:moveTo>
                  <a:cubicBezTo>
                    <a:pt x="1245700" y="386996"/>
                    <a:pt x="1289644" y="389479"/>
                    <a:pt x="1333588" y="390720"/>
                  </a:cubicBezTo>
                  <a:lnTo>
                    <a:pt x="1333588" y="784266"/>
                  </a:lnTo>
                  <a:cubicBezTo>
                    <a:pt x="1289644" y="783024"/>
                    <a:pt x="1245700" y="780541"/>
                    <a:pt x="1202976" y="778058"/>
                  </a:cubicBezTo>
                  <a:close/>
                  <a:moveTo>
                    <a:pt x="2157545" y="368038"/>
                  </a:moveTo>
                  <a:lnTo>
                    <a:pt x="2157545" y="762092"/>
                  </a:lnTo>
                  <a:cubicBezTo>
                    <a:pt x="2114822" y="765822"/>
                    <a:pt x="2070877" y="769551"/>
                    <a:pt x="2026933" y="773280"/>
                  </a:cubicBezTo>
                  <a:lnTo>
                    <a:pt x="2026933" y="379226"/>
                  </a:lnTo>
                  <a:cubicBezTo>
                    <a:pt x="2070877" y="376740"/>
                    <a:pt x="2114822" y="371767"/>
                    <a:pt x="2157545" y="368038"/>
                  </a:cubicBezTo>
                  <a:close/>
                  <a:moveTo>
                    <a:pt x="994242" y="368038"/>
                  </a:moveTo>
                  <a:cubicBezTo>
                    <a:pt x="1038337" y="371767"/>
                    <a:pt x="1083692" y="376740"/>
                    <a:pt x="1130307" y="379226"/>
                  </a:cubicBezTo>
                  <a:lnTo>
                    <a:pt x="1130307" y="773280"/>
                  </a:lnTo>
                  <a:cubicBezTo>
                    <a:pt x="1083692" y="769551"/>
                    <a:pt x="1038337" y="765822"/>
                    <a:pt x="994242" y="762092"/>
                  </a:cubicBezTo>
                  <a:close/>
                  <a:moveTo>
                    <a:pt x="2371734" y="346064"/>
                  </a:moveTo>
                  <a:lnTo>
                    <a:pt x="2371734" y="738187"/>
                  </a:lnTo>
                  <a:cubicBezTo>
                    <a:pt x="2327639" y="744391"/>
                    <a:pt x="2283544" y="750596"/>
                    <a:pt x="2235669" y="756800"/>
                  </a:cubicBezTo>
                  <a:lnTo>
                    <a:pt x="2235669" y="363437"/>
                  </a:lnTo>
                  <a:cubicBezTo>
                    <a:pt x="2283544" y="358473"/>
                    <a:pt x="2327639" y="352268"/>
                    <a:pt x="2371734" y="346064"/>
                  </a:cubicBezTo>
                  <a:close/>
                  <a:moveTo>
                    <a:pt x="790995" y="346064"/>
                  </a:moveTo>
                  <a:cubicBezTo>
                    <a:pt x="833719" y="352268"/>
                    <a:pt x="876442" y="358473"/>
                    <a:pt x="921607" y="363437"/>
                  </a:cubicBezTo>
                  <a:lnTo>
                    <a:pt x="921607" y="756800"/>
                  </a:lnTo>
                  <a:cubicBezTo>
                    <a:pt x="876442" y="750596"/>
                    <a:pt x="833719" y="744391"/>
                    <a:pt x="790995" y="738187"/>
                  </a:cubicBezTo>
                  <a:close/>
                  <a:moveTo>
                    <a:pt x="2574977" y="307611"/>
                  </a:moveTo>
                  <a:lnTo>
                    <a:pt x="2574977" y="700307"/>
                  </a:lnTo>
                  <a:cubicBezTo>
                    <a:pt x="2530881" y="708979"/>
                    <a:pt x="2485526" y="716411"/>
                    <a:pt x="2438910" y="723844"/>
                  </a:cubicBezTo>
                  <a:lnTo>
                    <a:pt x="2438910" y="331148"/>
                  </a:lnTo>
                  <a:cubicBezTo>
                    <a:pt x="2485526" y="323715"/>
                    <a:pt x="2530881" y="316283"/>
                    <a:pt x="2574977" y="307611"/>
                  </a:cubicBezTo>
                  <a:close/>
                  <a:moveTo>
                    <a:pt x="582261" y="307611"/>
                  </a:moveTo>
                  <a:cubicBezTo>
                    <a:pt x="623764" y="316283"/>
                    <a:pt x="667708" y="323715"/>
                    <a:pt x="712873" y="331148"/>
                  </a:cubicBezTo>
                  <a:lnTo>
                    <a:pt x="712873" y="723844"/>
                  </a:lnTo>
                  <a:cubicBezTo>
                    <a:pt x="667708" y="716411"/>
                    <a:pt x="623764" y="708979"/>
                    <a:pt x="582261" y="700307"/>
                  </a:cubicBezTo>
                  <a:close/>
                  <a:moveTo>
                    <a:pt x="2778257" y="258175"/>
                  </a:moveTo>
                  <a:lnTo>
                    <a:pt x="2778257" y="650618"/>
                  </a:lnTo>
                  <a:cubicBezTo>
                    <a:pt x="2737975" y="663037"/>
                    <a:pt x="2694031" y="674214"/>
                    <a:pt x="2647645" y="685391"/>
                  </a:cubicBezTo>
                  <a:lnTo>
                    <a:pt x="2647645" y="292948"/>
                  </a:lnTo>
                  <a:cubicBezTo>
                    <a:pt x="2694031" y="280529"/>
                    <a:pt x="2737975" y="269352"/>
                    <a:pt x="2778257" y="258175"/>
                  </a:cubicBezTo>
                  <a:close/>
                  <a:moveTo>
                    <a:pt x="379018" y="258175"/>
                  </a:moveTo>
                  <a:cubicBezTo>
                    <a:pt x="420521" y="269352"/>
                    <a:pt x="463244" y="280529"/>
                    <a:pt x="509630" y="292948"/>
                  </a:cubicBezTo>
                  <a:lnTo>
                    <a:pt x="509630" y="685391"/>
                  </a:lnTo>
                  <a:cubicBezTo>
                    <a:pt x="463244" y="674214"/>
                    <a:pt x="420521" y="663037"/>
                    <a:pt x="379018" y="650618"/>
                  </a:cubicBezTo>
                  <a:close/>
                  <a:moveTo>
                    <a:pt x="2986993" y="181273"/>
                  </a:moveTo>
                  <a:lnTo>
                    <a:pt x="2986993" y="575710"/>
                  </a:lnTo>
                  <a:cubicBezTo>
                    <a:pt x="2949152" y="594375"/>
                    <a:pt x="2905208" y="613039"/>
                    <a:pt x="2856381" y="630459"/>
                  </a:cubicBezTo>
                  <a:lnTo>
                    <a:pt x="2856381" y="236021"/>
                  </a:lnTo>
                  <a:cubicBezTo>
                    <a:pt x="2888119" y="224823"/>
                    <a:pt x="2918635" y="212380"/>
                    <a:pt x="2946711" y="201182"/>
                  </a:cubicBezTo>
                  <a:cubicBezTo>
                    <a:pt x="2961359" y="194960"/>
                    <a:pt x="2973566" y="188739"/>
                    <a:pt x="2986993" y="181273"/>
                  </a:cubicBezTo>
                  <a:close/>
                  <a:moveTo>
                    <a:pt x="170283" y="181273"/>
                  </a:moveTo>
                  <a:cubicBezTo>
                    <a:pt x="182604" y="188739"/>
                    <a:pt x="196157" y="194960"/>
                    <a:pt x="210942" y="201182"/>
                  </a:cubicBezTo>
                  <a:cubicBezTo>
                    <a:pt x="238047" y="212380"/>
                    <a:pt x="268849" y="224823"/>
                    <a:pt x="300884" y="236021"/>
                  </a:cubicBezTo>
                  <a:lnTo>
                    <a:pt x="300884" y="630459"/>
                  </a:lnTo>
                  <a:cubicBezTo>
                    <a:pt x="251600" y="613039"/>
                    <a:pt x="208477" y="594375"/>
                    <a:pt x="170283" y="575710"/>
                  </a:cubicBezTo>
                  <a:close/>
                  <a:moveTo>
                    <a:pt x="3157250" y="0"/>
                  </a:moveTo>
                  <a:lnTo>
                    <a:pt x="3157250" y="394641"/>
                  </a:lnTo>
                  <a:cubicBezTo>
                    <a:pt x="3157250" y="441948"/>
                    <a:pt x="3123458" y="489255"/>
                    <a:pt x="3059628" y="531582"/>
                  </a:cubicBezTo>
                  <a:lnTo>
                    <a:pt x="3059628" y="135697"/>
                  </a:lnTo>
                  <a:cubicBezTo>
                    <a:pt x="3123458" y="94614"/>
                    <a:pt x="3157250" y="48552"/>
                    <a:pt x="3157250" y="0"/>
                  </a:cubicBezTo>
                  <a:close/>
                  <a:moveTo>
                    <a:pt x="0" y="0"/>
                  </a:moveTo>
                  <a:cubicBezTo>
                    <a:pt x="0" y="48552"/>
                    <a:pt x="35044" y="94614"/>
                    <a:pt x="97622" y="135697"/>
                  </a:cubicBezTo>
                  <a:lnTo>
                    <a:pt x="97622" y="531582"/>
                  </a:lnTo>
                  <a:cubicBezTo>
                    <a:pt x="35044" y="489255"/>
                    <a:pt x="0" y="441948"/>
                    <a:pt x="0" y="394641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B9A8DD2-761B-B745-8296-9A6EEEEC2BED}"/>
              </a:ext>
            </a:extLst>
          </p:cNvPr>
          <p:cNvGrpSpPr/>
          <p:nvPr/>
        </p:nvGrpSpPr>
        <p:grpSpPr>
          <a:xfrm>
            <a:off x="1938798" y="3600626"/>
            <a:ext cx="9821568" cy="6745462"/>
            <a:chOff x="1938798" y="3600626"/>
            <a:chExt cx="9821568" cy="6745462"/>
          </a:xfrm>
        </p:grpSpPr>
        <p:sp>
          <p:nvSpPr>
            <p:cNvPr id="76" name="Freeform 186">
              <a:extLst>
                <a:ext uri="{FF2B5EF4-FFF2-40B4-BE49-F238E27FC236}">
                  <a16:creationId xmlns:a16="http://schemas.microsoft.com/office/drawing/2014/main" id="{0C1D311B-7BD3-2744-A2ED-B07D4D2F1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4380" y="3666543"/>
              <a:ext cx="675642" cy="983253"/>
            </a:xfrm>
            <a:custGeom>
              <a:avLst/>
              <a:gdLst>
                <a:gd name="T0" fmla="*/ 259 w 543"/>
                <a:gd name="T1" fmla="*/ 12 h 789"/>
                <a:gd name="T2" fmla="*/ 259 w 543"/>
                <a:gd name="T3" fmla="*/ 12 h 789"/>
                <a:gd name="T4" fmla="*/ 10 w 543"/>
                <a:gd name="T5" fmla="*/ 382 h 789"/>
                <a:gd name="T6" fmla="*/ 10 w 543"/>
                <a:gd name="T7" fmla="*/ 382 h 789"/>
                <a:gd name="T8" fmla="*/ 10 w 543"/>
                <a:gd name="T9" fmla="*/ 405 h 789"/>
                <a:gd name="T10" fmla="*/ 10 w 543"/>
                <a:gd name="T11" fmla="*/ 405 h 789"/>
                <a:gd name="T12" fmla="*/ 259 w 543"/>
                <a:gd name="T13" fmla="*/ 776 h 789"/>
                <a:gd name="T14" fmla="*/ 259 w 543"/>
                <a:gd name="T15" fmla="*/ 776 h 789"/>
                <a:gd name="T16" fmla="*/ 283 w 543"/>
                <a:gd name="T17" fmla="*/ 776 h 789"/>
                <a:gd name="T18" fmla="*/ 283 w 543"/>
                <a:gd name="T19" fmla="*/ 776 h 789"/>
                <a:gd name="T20" fmla="*/ 533 w 543"/>
                <a:gd name="T21" fmla="*/ 405 h 789"/>
                <a:gd name="T22" fmla="*/ 533 w 543"/>
                <a:gd name="T23" fmla="*/ 405 h 789"/>
                <a:gd name="T24" fmla="*/ 533 w 543"/>
                <a:gd name="T25" fmla="*/ 382 h 789"/>
                <a:gd name="T26" fmla="*/ 533 w 543"/>
                <a:gd name="T27" fmla="*/ 382 h 789"/>
                <a:gd name="T28" fmla="*/ 283 w 543"/>
                <a:gd name="T29" fmla="*/ 12 h 789"/>
                <a:gd name="T30" fmla="*/ 283 w 543"/>
                <a:gd name="T31" fmla="*/ 12 h 789"/>
                <a:gd name="T32" fmla="*/ 259 w 543"/>
                <a:gd name="T33" fmla="*/ 1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3" h="789">
                  <a:moveTo>
                    <a:pt x="259" y="12"/>
                  </a:moveTo>
                  <a:lnTo>
                    <a:pt x="259" y="12"/>
                  </a:lnTo>
                  <a:cubicBezTo>
                    <a:pt x="226" y="98"/>
                    <a:pt x="132" y="322"/>
                    <a:pt x="10" y="382"/>
                  </a:cubicBezTo>
                  <a:lnTo>
                    <a:pt x="10" y="382"/>
                  </a:lnTo>
                  <a:cubicBezTo>
                    <a:pt x="0" y="387"/>
                    <a:pt x="0" y="401"/>
                    <a:pt x="10" y="405"/>
                  </a:cubicBezTo>
                  <a:lnTo>
                    <a:pt x="10" y="405"/>
                  </a:lnTo>
                  <a:cubicBezTo>
                    <a:pt x="132" y="465"/>
                    <a:pt x="226" y="690"/>
                    <a:pt x="259" y="776"/>
                  </a:cubicBezTo>
                  <a:lnTo>
                    <a:pt x="259" y="776"/>
                  </a:lnTo>
                  <a:cubicBezTo>
                    <a:pt x="263" y="788"/>
                    <a:pt x="279" y="788"/>
                    <a:pt x="283" y="776"/>
                  </a:cubicBezTo>
                  <a:lnTo>
                    <a:pt x="283" y="776"/>
                  </a:lnTo>
                  <a:cubicBezTo>
                    <a:pt x="316" y="690"/>
                    <a:pt x="410" y="465"/>
                    <a:pt x="533" y="405"/>
                  </a:cubicBezTo>
                  <a:lnTo>
                    <a:pt x="533" y="405"/>
                  </a:lnTo>
                  <a:cubicBezTo>
                    <a:pt x="542" y="401"/>
                    <a:pt x="542" y="387"/>
                    <a:pt x="533" y="382"/>
                  </a:cubicBezTo>
                  <a:lnTo>
                    <a:pt x="533" y="382"/>
                  </a:lnTo>
                  <a:cubicBezTo>
                    <a:pt x="410" y="322"/>
                    <a:pt x="316" y="98"/>
                    <a:pt x="283" y="12"/>
                  </a:cubicBezTo>
                  <a:lnTo>
                    <a:pt x="283" y="12"/>
                  </a:lnTo>
                  <a:cubicBezTo>
                    <a:pt x="279" y="0"/>
                    <a:pt x="263" y="0"/>
                    <a:pt x="259" y="12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7" name="Freeform 187">
              <a:extLst>
                <a:ext uri="{FF2B5EF4-FFF2-40B4-BE49-F238E27FC236}">
                  <a16:creationId xmlns:a16="http://schemas.microsoft.com/office/drawing/2014/main" id="{7BA16F49-0204-E04E-A32B-0CB52C409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9652" y="9187054"/>
              <a:ext cx="357047" cy="521842"/>
            </a:xfrm>
            <a:custGeom>
              <a:avLst/>
              <a:gdLst>
                <a:gd name="T0" fmla="*/ 137 w 288"/>
                <a:gd name="T1" fmla="*/ 6 h 418"/>
                <a:gd name="T2" fmla="*/ 137 w 288"/>
                <a:gd name="T3" fmla="*/ 6 h 418"/>
                <a:gd name="T4" fmla="*/ 6 w 288"/>
                <a:gd name="T5" fmla="*/ 203 h 418"/>
                <a:gd name="T6" fmla="*/ 6 w 288"/>
                <a:gd name="T7" fmla="*/ 203 h 418"/>
                <a:gd name="T8" fmla="*/ 6 w 288"/>
                <a:gd name="T9" fmla="*/ 215 h 418"/>
                <a:gd name="T10" fmla="*/ 6 w 288"/>
                <a:gd name="T11" fmla="*/ 215 h 418"/>
                <a:gd name="T12" fmla="*/ 137 w 288"/>
                <a:gd name="T13" fmla="*/ 411 h 418"/>
                <a:gd name="T14" fmla="*/ 137 w 288"/>
                <a:gd name="T15" fmla="*/ 411 h 418"/>
                <a:gd name="T16" fmla="*/ 150 w 288"/>
                <a:gd name="T17" fmla="*/ 411 h 418"/>
                <a:gd name="T18" fmla="*/ 150 w 288"/>
                <a:gd name="T19" fmla="*/ 411 h 418"/>
                <a:gd name="T20" fmla="*/ 282 w 288"/>
                <a:gd name="T21" fmla="*/ 215 h 418"/>
                <a:gd name="T22" fmla="*/ 282 w 288"/>
                <a:gd name="T23" fmla="*/ 215 h 418"/>
                <a:gd name="T24" fmla="*/ 282 w 288"/>
                <a:gd name="T25" fmla="*/ 203 h 418"/>
                <a:gd name="T26" fmla="*/ 282 w 288"/>
                <a:gd name="T27" fmla="*/ 203 h 418"/>
                <a:gd name="T28" fmla="*/ 150 w 288"/>
                <a:gd name="T29" fmla="*/ 6 h 418"/>
                <a:gd name="T30" fmla="*/ 150 w 288"/>
                <a:gd name="T31" fmla="*/ 6 h 418"/>
                <a:gd name="T32" fmla="*/ 137 w 288"/>
                <a:gd name="T33" fmla="*/ 6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8" h="418">
                  <a:moveTo>
                    <a:pt x="137" y="6"/>
                  </a:moveTo>
                  <a:lnTo>
                    <a:pt x="137" y="6"/>
                  </a:lnTo>
                  <a:cubicBezTo>
                    <a:pt x="120" y="52"/>
                    <a:pt x="70" y="171"/>
                    <a:pt x="6" y="203"/>
                  </a:cubicBezTo>
                  <a:lnTo>
                    <a:pt x="6" y="203"/>
                  </a:lnTo>
                  <a:cubicBezTo>
                    <a:pt x="0" y="205"/>
                    <a:pt x="0" y="212"/>
                    <a:pt x="6" y="215"/>
                  </a:cubicBezTo>
                  <a:lnTo>
                    <a:pt x="6" y="215"/>
                  </a:lnTo>
                  <a:cubicBezTo>
                    <a:pt x="70" y="247"/>
                    <a:pt x="120" y="365"/>
                    <a:pt x="137" y="411"/>
                  </a:cubicBezTo>
                  <a:lnTo>
                    <a:pt x="137" y="411"/>
                  </a:lnTo>
                  <a:cubicBezTo>
                    <a:pt x="140" y="417"/>
                    <a:pt x="148" y="417"/>
                    <a:pt x="150" y="411"/>
                  </a:cubicBezTo>
                  <a:lnTo>
                    <a:pt x="150" y="411"/>
                  </a:lnTo>
                  <a:cubicBezTo>
                    <a:pt x="167" y="365"/>
                    <a:pt x="217" y="247"/>
                    <a:pt x="282" y="215"/>
                  </a:cubicBezTo>
                  <a:lnTo>
                    <a:pt x="282" y="215"/>
                  </a:lnTo>
                  <a:cubicBezTo>
                    <a:pt x="287" y="212"/>
                    <a:pt x="287" y="205"/>
                    <a:pt x="282" y="203"/>
                  </a:cubicBezTo>
                  <a:lnTo>
                    <a:pt x="282" y="203"/>
                  </a:lnTo>
                  <a:cubicBezTo>
                    <a:pt x="217" y="171"/>
                    <a:pt x="167" y="52"/>
                    <a:pt x="150" y="6"/>
                  </a:cubicBezTo>
                  <a:lnTo>
                    <a:pt x="150" y="6"/>
                  </a:lnTo>
                  <a:cubicBezTo>
                    <a:pt x="148" y="0"/>
                    <a:pt x="140" y="0"/>
                    <a:pt x="137" y="6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8" name="Freeform 188">
              <a:extLst>
                <a:ext uri="{FF2B5EF4-FFF2-40B4-BE49-F238E27FC236}">
                  <a16:creationId xmlns:a16="http://schemas.microsoft.com/office/drawing/2014/main" id="{2451D09A-E8CF-E44D-9EC8-F74CA03B7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5379" y="3600626"/>
              <a:ext cx="357047" cy="521838"/>
            </a:xfrm>
            <a:custGeom>
              <a:avLst/>
              <a:gdLst>
                <a:gd name="T0" fmla="*/ 137 w 288"/>
                <a:gd name="T1" fmla="*/ 6 h 418"/>
                <a:gd name="T2" fmla="*/ 137 w 288"/>
                <a:gd name="T3" fmla="*/ 6 h 418"/>
                <a:gd name="T4" fmla="*/ 6 w 288"/>
                <a:gd name="T5" fmla="*/ 202 h 418"/>
                <a:gd name="T6" fmla="*/ 6 w 288"/>
                <a:gd name="T7" fmla="*/ 202 h 418"/>
                <a:gd name="T8" fmla="*/ 6 w 288"/>
                <a:gd name="T9" fmla="*/ 214 h 418"/>
                <a:gd name="T10" fmla="*/ 6 w 288"/>
                <a:gd name="T11" fmla="*/ 214 h 418"/>
                <a:gd name="T12" fmla="*/ 137 w 288"/>
                <a:gd name="T13" fmla="*/ 411 h 418"/>
                <a:gd name="T14" fmla="*/ 137 w 288"/>
                <a:gd name="T15" fmla="*/ 411 h 418"/>
                <a:gd name="T16" fmla="*/ 150 w 288"/>
                <a:gd name="T17" fmla="*/ 411 h 418"/>
                <a:gd name="T18" fmla="*/ 150 w 288"/>
                <a:gd name="T19" fmla="*/ 411 h 418"/>
                <a:gd name="T20" fmla="*/ 282 w 288"/>
                <a:gd name="T21" fmla="*/ 214 h 418"/>
                <a:gd name="T22" fmla="*/ 282 w 288"/>
                <a:gd name="T23" fmla="*/ 214 h 418"/>
                <a:gd name="T24" fmla="*/ 282 w 288"/>
                <a:gd name="T25" fmla="*/ 202 h 418"/>
                <a:gd name="T26" fmla="*/ 282 w 288"/>
                <a:gd name="T27" fmla="*/ 202 h 418"/>
                <a:gd name="T28" fmla="*/ 150 w 288"/>
                <a:gd name="T29" fmla="*/ 6 h 418"/>
                <a:gd name="T30" fmla="*/ 150 w 288"/>
                <a:gd name="T31" fmla="*/ 6 h 418"/>
                <a:gd name="T32" fmla="*/ 137 w 288"/>
                <a:gd name="T33" fmla="*/ 6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8" h="418">
                  <a:moveTo>
                    <a:pt x="137" y="6"/>
                  </a:moveTo>
                  <a:lnTo>
                    <a:pt x="137" y="6"/>
                  </a:lnTo>
                  <a:cubicBezTo>
                    <a:pt x="120" y="52"/>
                    <a:pt x="70" y="171"/>
                    <a:pt x="6" y="202"/>
                  </a:cubicBezTo>
                  <a:lnTo>
                    <a:pt x="6" y="202"/>
                  </a:lnTo>
                  <a:cubicBezTo>
                    <a:pt x="0" y="205"/>
                    <a:pt x="0" y="212"/>
                    <a:pt x="6" y="214"/>
                  </a:cubicBezTo>
                  <a:lnTo>
                    <a:pt x="6" y="214"/>
                  </a:lnTo>
                  <a:cubicBezTo>
                    <a:pt x="70" y="246"/>
                    <a:pt x="120" y="365"/>
                    <a:pt x="137" y="411"/>
                  </a:cubicBezTo>
                  <a:lnTo>
                    <a:pt x="137" y="411"/>
                  </a:lnTo>
                  <a:cubicBezTo>
                    <a:pt x="140" y="417"/>
                    <a:pt x="148" y="417"/>
                    <a:pt x="150" y="411"/>
                  </a:cubicBezTo>
                  <a:lnTo>
                    <a:pt x="150" y="411"/>
                  </a:lnTo>
                  <a:cubicBezTo>
                    <a:pt x="167" y="365"/>
                    <a:pt x="217" y="246"/>
                    <a:pt x="282" y="214"/>
                  </a:cubicBezTo>
                  <a:lnTo>
                    <a:pt x="282" y="214"/>
                  </a:lnTo>
                  <a:cubicBezTo>
                    <a:pt x="287" y="212"/>
                    <a:pt x="287" y="205"/>
                    <a:pt x="282" y="202"/>
                  </a:cubicBezTo>
                  <a:lnTo>
                    <a:pt x="282" y="202"/>
                  </a:lnTo>
                  <a:cubicBezTo>
                    <a:pt x="217" y="171"/>
                    <a:pt x="167" y="52"/>
                    <a:pt x="150" y="6"/>
                  </a:cubicBezTo>
                  <a:lnTo>
                    <a:pt x="150" y="6"/>
                  </a:lnTo>
                  <a:cubicBezTo>
                    <a:pt x="148" y="0"/>
                    <a:pt x="140" y="0"/>
                    <a:pt x="137" y="6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9" name="Freeform 189">
              <a:extLst>
                <a:ext uri="{FF2B5EF4-FFF2-40B4-BE49-F238E27FC236}">
                  <a16:creationId xmlns:a16="http://schemas.microsoft.com/office/drawing/2014/main" id="{B6A4052F-E29C-8745-8234-6696A7C3D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8798" y="5918692"/>
              <a:ext cx="675646" cy="983253"/>
            </a:xfrm>
            <a:custGeom>
              <a:avLst/>
              <a:gdLst>
                <a:gd name="T0" fmla="*/ 259 w 543"/>
                <a:gd name="T1" fmla="*/ 12 h 788"/>
                <a:gd name="T2" fmla="*/ 259 w 543"/>
                <a:gd name="T3" fmla="*/ 12 h 788"/>
                <a:gd name="T4" fmla="*/ 9 w 543"/>
                <a:gd name="T5" fmla="*/ 382 h 788"/>
                <a:gd name="T6" fmla="*/ 9 w 543"/>
                <a:gd name="T7" fmla="*/ 382 h 788"/>
                <a:gd name="T8" fmla="*/ 9 w 543"/>
                <a:gd name="T9" fmla="*/ 406 h 788"/>
                <a:gd name="T10" fmla="*/ 9 w 543"/>
                <a:gd name="T11" fmla="*/ 406 h 788"/>
                <a:gd name="T12" fmla="*/ 259 w 543"/>
                <a:gd name="T13" fmla="*/ 776 h 788"/>
                <a:gd name="T14" fmla="*/ 259 w 543"/>
                <a:gd name="T15" fmla="*/ 776 h 788"/>
                <a:gd name="T16" fmla="*/ 283 w 543"/>
                <a:gd name="T17" fmla="*/ 776 h 788"/>
                <a:gd name="T18" fmla="*/ 283 w 543"/>
                <a:gd name="T19" fmla="*/ 776 h 788"/>
                <a:gd name="T20" fmla="*/ 532 w 543"/>
                <a:gd name="T21" fmla="*/ 406 h 788"/>
                <a:gd name="T22" fmla="*/ 532 w 543"/>
                <a:gd name="T23" fmla="*/ 406 h 788"/>
                <a:gd name="T24" fmla="*/ 532 w 543"/>
                <a:gd name="T25" fmla="*/ 382 h 788"/>
                <a:gd name="T26" fmla="*/ 532 w 543"/>
                <a:gd name="T27" fmla="*/ 382 h 788"/>
                <a:gd name="T28" fmla="*/ 283 w 543"/>
                <a:gd name="T29" fmla="*/ 12 h 788"/>
                <a:gd name="T30" fmla="*/ 283 w 543"/>
                <a:gd name="T31" fmla="*/ 12 h 788"/>
                <a:gd name="T32" fmla="*/ 259 w 543"/>
                <a:gd name="T33" fmla="*/ 12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3" h="788">
                  <a:moveTo>
                    <a:pt x="259" y="12"/>
                  </a:moveTo>
                  <a:lnTo>
                    <a:pt x="259" y="12"/>
                  </a:lnTo>
                  <a:cubicBezTo>
                    <a:pt x="226" y="98"/>
                    <a:pt x="132" y="322"/>
                    <a:pt x="9" y="382"/>
                  </a:cubicBezTo>
                  <a:lnTo>
                    <a:pt x="9" y="382"/>
                  </a:lnTo>
                  <a:cubicBezTo>
                    <a:pt x="0" y="387"/>
                    <a:pt x="0" y="401"/>
                    <a:pt x="9" y="406"/>
                  </a:cubicBezTo>
                  <a:lnTo>
                    <a:pt x="9" y="406"/>
                  </a:lnTo>
                  <a:cubicBezTo>
                    <a:pt x="132" y="466"/>
                    <a:pt x="226" y="691"/>
                    <a:pt x="259" y="776"/>
                  </a:cubicBezTo>
                  <a:lnTo>
                    <a:pt x="259" y="776"/>
                  </a:lnTo>
                  <a:cubicBezTo>
                    <a:pt x="262" y="787"/>
                    <a:pt x="279" y="787"/>
                    <a:pt x="283" y="776"/>
                  </a:cubicBezTo>
                  <a:lnTo>
                    <a:pt x="283" y="776"/>
                  </a:lnTo>
                  <a:cubicBezTo>
                    <a:pt x="316" y="691"/>
                    <a:pt x="410" y="466"/>
                    <a:pt x="532" y="406"/>
                  </a:cubicBezTo>
                  <a:lnTo>
                    <a:pt x="532" y="406"/>
                  </a:lnTo>
                  <a:cubicBezTo>
                    <a:pt x="542" y="401"/>
                    <a:pt x="542" y="387"/>
                    <a:pt x="532" y="382"/>
                  </a:cubicBezTo>
                  <a:lnTo>
                    <a:pt x="532" y="382"/>
                  </a:lnTo>
                  <a:cubicBezTo>
                    <a:pt x="410" y="322"/>
                    <a:pt x="316" y="98"/>
                    <a:pt x="283" y="12"/>
                  </a:cubicBezTo>
                  <a:lnTo>
                    <a:pt x="283" y="12"/>
                  </a:lnTo>
                  <a:cubicBezTo>
                    <a:pt x="279" y="0"/>
                    <a:pt x="262" y="0"/>
                    <a:pt x="259" y="12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0" name="Freeform 190">
              <a:extLst>
                <a:ext uri="{FF2B5EF4-FFF2-40B4-BE49-F238E27FC236}">
                  <a16:creationId xmlns:a16="http://schemas.microsoft.com/office/drawing/2014/main" id="{844F2062-F832-1E43-83AE-31BBE8EDF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5430" y="9703400"/>
              <a:ext cx="444936" cy="642688"/>
            </a:xfrm>
            <a:custGeom>
              <a:avLst/>
              <a:gdLst>
                <a:gd name="T0" fmla="*/ 170 w 356"/>
                <a:gd name="T1" fmla="*/ 7 h 517"/>
                <a:gd name="T2" fmla="*/ 170 w 356"/>
                <a:gd name="T3" fmla="*/ 7 h 517"/>
                <a:gd name="T4" fmla="*/ 7 w 356"/>
                <a:gd name="T5" fmla="*/ 250 h 517"/>
                <a:gd name="T6" fmla="*/ 7 w 356"/>
                <a:gd name="T7" fmla="*/ 250 h 517"/>
                <a:gd name="T8" fmla="*/ 7 w 356"/>
                <a:gd name="T9" fmla="*/ 265 h 517"/>
                <a:gd name="T10" fmla="*/ 7 w 356"/>
                <a:gd name="T11" fmla="*/ 265 h 517"/>
                <a:gd name="T12" fmla="*/ 170 w 356"/>
                <a:gd name="T13" fmla="*/ 508 h 517"/>
                <a:gd name="T14" fmla="*/ 170 w 356"/>
                <a:gd name="T15" fmla="*/ 508 h 517"/>
                <a:gd name="T16" fmla="*/ 186 w 356"/>
                <a:gd name="T17" fmla="*/ 508 h 517"/>
                <a:gd name="T18" fmla="*/ 186 w 356"/>
                <a:gd name="T19" fmla="*/ 508 h 517"/>
                <a:gd name="T20" fmla="*/ 349 w 356"/>
                <a:gd name="T21" fmla="*/ 265 h 517"/>
                <a:gd name="T22" fmla="*/ 349 w 356"/>
                <a:gd name="T23" fmla="*/ 265 h 517"/>
                <a:gd name="T24" fmla="*/ 349 w 356"/>
                <a:gd name="T25" fmla="*/ 250 h 517"/>
                <a:gd name="T26" fmla="*/ 349 w 356"/>
                <a:gd name="T27" fmla="*/ 250 h 517"/>
                <a:gd name="T28" fmla="*/ 186 w 356"/>
                <a:gd name="T29" fmla="*/ 7 h 517"/>
                <a:gd name="T30" fmla="*/ 186 w 356"/>
                <a:gd name="T31" fmla="*/ 7 h 517"/>
                <a:gd name="T32" fmla="*/ 170 w 356"/>
                <a:gd name="T33" fmla="*/ 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6" h="517">
                  <a:moveTo>
                    <a:pt x="170" y="7"/>
                  </a:moveTo>
                  <a:lnTo>
                    <a:pt x="170" y="7"/>
                  </a:lnTo>
                  <a:cubicBezTo>
                    <a:pt x="149" y="64"/>
                    <a:pt x="86" y="211"/>
                    <a:pt x="7" y="250"/>
                  </a:cubicBezTo>
                  <a:lnTo>
                    <a:pt x="7" y="250"/>
                  </a:lnTo>
                  <a:cubicBezTo>
                    <a:pt x="0" y="253"/>
                    <a:pt x="0" y="262"/>
                    <a:pt x="7" y="265"/>
                  </a:cubicBezTo>
                  <a:lnTo>
                    <a:pt x="7" y="265"/>
                  </a:lnTo>
                  <a:cubicBezTo>
                    <a:pt x="86" y="304"/>
                    <a:pt x="149" y="452"/>
                    <a:pt x="170" y="508"/>
                  </a:cubicBezTo>
                  <a:lnTo>
                    <a:pt x="170" y="508"/>
                  </a:lnTo>
                  <a:cubicBezTo>
                    <a:pt x="172" y="516"/>
                    <a:pt x="183" y="516"/>
                    <a:pt x="186" y="508"/>
                  </a:cubicBezTo>
                  <a:lnTo>
                    <a:pt x="186" y="508"/>
                  </a:lnTo>
                  <a:cubicBezTo>
                    <a:pt x="207" y="452"/>
                    <a:pt x="269" y="304"/>
                    <a:pt x="349" y="265"/>
                  </a:cubicBezTo>
                  <a:lnTo>
                    <a:pt x="349" y="265"/>
                  </a:lnTo>
                  <a:cubicBezTo>
                    <a:pt x="355" y="262"/>
                    <a:pt x="355" y="253"/>
                    <a:pt x="349" y="250"/>
                  </a:cubicBezTo>
                  <a:lnTo>
                    <a:pt x="349" y="250"/>
                  </a:lnTo>
                  <a:cubicBezTo>
                    <a:pt x="269" y="211"/>
                    <a:pt x="207" y="64"/>
                    <a:pt x="186" y="7"/>
                  </a:cubicBezTo>
                  <a:lnTo>
                    <a:pt x="186" y="7"/>
                  </a:lnTo>
                  <a:cubicBezTo>
                    <a:pt x="183" y="0"/>
                    <a:pt x="172" y="0"/>
                    <a:pt x="170" y="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1" name="Freeform 191">
              <a:extLst>
                <a:ext uri="{FF2B5EF4-FFF2-40B4-BE49-F238E27FC236}">
                  <a16:creationId xmlns:a16="http://schemas.microsoft.com/office/drawing/2014/main" id="{519DB4A1-D9D5-E245-8CD9-5137613A5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9796" y="5852775"/>
              <a:ext cx="357051" cy="521838"/>
            </a:xfrm>
            <a:custGeom>
              <a:avLst/>
              <a:gdLst>
                <a:gd name="T0" fmla="*/ 137 w 288"/>
                <a:gd name="T1" fmla="*/ 5 h 417"/>
                <a:gd name="T2" fmla="*/ 137 w 288"/>
                <a:gd name="T3" fmla="*/ 5 h 417"/>
                <a:gd name="T4" fmla="*/ 5 w 288"/>
                <a:gd name="T5" fmla="*/ 201 h 417"/>
                <a:gd name="T6" fmla="*/ 5 w 288"/>
                <a:gd name="T7" fmla="*/ 201 h 417"/>
                <a:gd name="T8" fmla="*/ 5 w 288"/>
                <a:gd name="T9" fmla="*/ 214 h 417"/>
                <a:gd name="T10" fmla="*/ 5 w 288"/>
                <a:gd name="T11" fmla="*/ 214 h 417"/>
                <a:gd name="T12" fmla="*/ 137 w 288"/>
                <a:gd name="T13" fmla="*/ 410 h 417"/>
                <a:gd name="T14" fmla="*/ 137 w 288"/>
                <a:gd name="T15" fmla="*/ 410 h 417"/>
                <a:gd name="T16" fmla="*/ 150 w 288"/>
                <a:gd name="T17" fmla="*/ 410 h 417"/>
                <a:gd name="T18" fmla="*/ 150 w 288"/>
                <a:gd name="T19" fmla="*/ 410 h 417"/>
                <a:gd name="T20" fmla="*/ 282 w 288"/>
                <a:gd name="T21" fmla="*/ 214 h 417"/>
                <a:gd name="T22" fmla="*/ 282 w 288"/>
                <a:gd name="T23" fmla="*/ 214 h 417"/>
                <a:gd name="T24" fmla="*/ 282 w 288"/>
                <a:gd name="T25" fmla="*/ 201 h 417"/>
                <a:gd name="T26" fmla="*/ 282 w 288"/>
                <a:gd name="T27" fmla="*/ 201 h 417"/>
                <a:gd name="T28" fmla="*/ 150 w 288"/>
                <a:gd name="T29" fmla="*/ 5 h 417"/>
                <a:gd name="T30" fmla="*/ 150 w 288"/>
                <a:gd name="T31" fmla="*/ 5 h 417"/>
                <a:gd name="T32" fmla="*/ 137 w 288"/>
                <a:gd name="T33" fmla="*/ 5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8" h="417">
                  <a:moveTo>
                    <a:pt x="137" y="5"/>
                  </a:moveTo>
                  <a:lnTo>
                    <a:pt x="137" y="5"/>
                  </a:lnTo>
                  <a:cubicBezTo>
                    <a:pt x="120" y="51"/>
                    <a:pt x="70" y="169"/>
                    <a:pt x="5" y="201"/>
                  </a:cubicBezTo>
                  <a:lnTo>
                    <a:pt x="5" y="201"/>
                  </a:lnTo>
                  <a:cubicBezTo>
                    <a:pt x="0" y="204"/>
                    <a:pt x="0" y="211"/>
                    <a:pt x="5" y="214"/>
                  </a:cubicBezTo>
                  <a:lnTo>
                    <a:pt x="5" y="214"/>
                  </a:lnTo>
                  <a:cubicBezTo>
                    <a:pt x="70" y="245"/>
                    <a:pt x="120" y="365"/>
                    <a:pt x="137" y="410"/>
                  </a:cubicBezTo>
                  <a:lnTo>
                    <a:pt x="137" y="410"/>
                  </a:lnTo>
                  <a:cubicBezTo>
                    <a:pt x="139" y="416"/>
                    <a:pt x="148" y="416"/>
                    <a:pt x="150" y="410"/>
                  </a:cubicBezTo>
                  <a:lnTo>
                    <a:pt x="150" y="410"/>
                  </a:lnTo>
                  <a:cubicBezTo>
                    <a:pt x="167" y="365"/>
                    <a:pt x="217" y="245"/>
                    <a:pt x="282" y="214"/>
                  </a:cubicBezTo>
                  <a:lnTo>
                    <a:pt x="282" y="214"/>
                  </a:lnTo>
                  <a:cubicBezTo>
                    <a:pt x="287" y="211"/>
                    <a:pt x="287" y="204"/>
                    <a:pt x="282" y="201"/>
                  </a:cubicBezTo>
                  <a:lnTo>
                    <a:pt x="282" y="201"/>
                  </a:lnTo>
                  <a:cubicBezTo>
                    <a:pt x="217" y="169"/>
                    <a:pt x="167" y="51"/>
                    <a:pt x="150" y="5"/>
                  </a:cubicBezTo>
                  <a:lnTo>
                    <a:pt x="150" y="5"/>
                  </a:lnTo>
                  <a:cubicBezTo>
                    <a:pt x="148" y="0"/>
                    <a:pt x="139" y="0"/>
                    <a:pt x="137" y="5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1134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sp>
        <p:nvSpPr>
          <p:cNvPr id="82" name="Freeform 265">
            <a:extLst>
              <a:ext uri="{FF2B5EF4-FFF2-40B4-BE49-F238E27FC236}">
                <a16:creationId xmlns:a16="http://schemas.microsoft.com/office/drawing/2014/main" id="{CFBF2CD4-5A84-5343-945F-38323B029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26874" y="3452314"/>
            <a:ext cx="1823691" cy="1823690"/>
          </a:xfrm>
          <a:custGeom>
            <a:avLst/>
            <a:gdLst>
              <a:gd name="T0" fmla="*/ 1464 w 1465"/>
              <a:gd name="T1" fmla="*/ 732 h 1465"/>
              <a:gd name="T2" fmla="*/ 1464 w 1465"/>
              <a:gd name="T3" fmla="*/ 732 h 1465"/>
              <a:gd name="T4" fmla="*/ 732 w 1465"/>
              <a:gd name="T5" fmla="*/ 1464 h 1465"/>
              <a:gd name="T6" fmla="*/ 732 w 1465"/>
              <a:gd name="T7" fmla="*/ 1464 h 1465"/>
              <a:gd name="T8" fmla="*/ 0 w 1465"/>
              <a:gd name="T9" fmla="*/ 732 h 1465"/>
              <a:gd name="T10" fmla="*/ 0 w 1465"/>
              <a:gd name="T11" fmla="*/ 732 h 1465"/>
              <a:gd name="T12" fmla="*/ 732 w 1465"/>
              <a:gd name="T13" fmla="*/ 0 h 1465"/>
              <a:gd name="T14" fmla="*/ 732 w 1465"/>
              <a:gd name="T15" fmla="*/ 0 h 1465"/>
              <a:gd name="T16" fmla="*/ 1464 w 1465"/>
              <a:gd name="T17" fmla="*/ 732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5" h="1465">
                <a:moveTo>
                  <a:pt x="1464" y="732"/>
                </a:moveTo>
                <a:lnTo>
                  <a:pt x="1464" y="732"/>
                </a:lnTo>
                <a:cubicBezTo>
                  <a:pt x="1464" y="1136"/>
                  <a:pt x="1136" y="1464"/>
                  <a:pt x="732" y="1464"/>
                </a:cubicBezTo>
                <a:lnTo>
                  <a:pt x="732" y="1464"/>
                </a:lnTo>
                <a:cubicBezTo>
                  <a:pt x="327" y="1464"/>
                  <a:pt x="0" y="1136"/>
                  <a:pt x="0" y="732"/>
                </a:cubicBezTo>
                <a:lnTo>
                  <a:pt x="0" y="732"/>
                </a:lnTo>
                <a:cubicBezTo>
                  <a:pt x="0" y="328"/>
                  <a:pt x="327" y="0"/>
                  <a:pt x="732" y="0"/>
                </a:cubicBezTo>
                <a:lnTo>
                  <a:pt x="732" y="0"/>
                </a:lnTo>
                <a:cubicBezTo>
                  <a:pt x="1136" y="0"/>
                  <a:pt x="1464" y="328"/>
                  <a:pt x="1464" y="732"/>
                </a:cubicBezTo>
              </a:path>
            </a:pathLst>
          </a:custGeom>
          <a:noFill/>
          <a:ln w="254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3" name="Freeform 266">
            <a:extLst>
              <a:ext uri="{FF2B5EF4-FFF2-40B4-BE49-F238E27FC236}">
                <a16:creationId xmlns:a16="http://schemas.microsoft.com/office/drawing/2014/main" id="{6F783687-2CB5-3542-8000-049D4BCCC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5750" y="3562175"/>
            <a:ext cx="1614956" cy="1614956"/>
          </a:xfrm>
          <a:custGeom>
            <a:avLst/>
            <a:gdLst>
              <a:gd name="T0" fmla="*/ 1297 w 1298"/>
              <a:gd name="T1" fmla="*/ 648 h 1297"/>
              <a:gd name="T2" fmla="*/ 1297 w 1298"/>
              <a:gd name="T3" fmla="*/ 648 h 1297"/>
              <a:gd name="T4" fmla="*/ 649 w 1298"/>
              <a:gd name="T5" fmla="*/ 1296 h 1297"/>
              <a:gd name="T6" fmla="*/ 649 w 1298"/>
              <a:gd name="T7" fmla="*/ 1296 h 1297"/>
              <a:gd name="T8" fmla="*/ 0 w 1298"/>
              <a:gd name="T9" fmla="*/ 648 h 1297"/>
              <a:gd name="T10" fmla="*/ 0 w 1298"/>
              <a:gd name="T11" fmla="*/ 648 h 1297"/>
              <a:gd name="T12" fmla="*/ 649 w 1298"/>
              <a:gd name="T13" fmla="*/ 0 h 1297"/>
              <a:gd name="T14" fmla="*/ 649 w 1298"/>
              <a:gd name="T15" fmla="*/ 0 h 1297"/>
              <a:gd name="T16" fmla="*/ 1297 w 1298"/>
              <a:gd name="T17" fmla="*/ 648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8" h="1297">
                <a:moveTo>
                  <a:pt x="1297" y="648"/>
                </a:moveTo>
                <a:lnTo>
                  <a:pt x="1297" y="648"/>
                </a:lnTo>
                <a:cubicBezTo>
                  <a:pt x="1297" y="1006"/>
                  <a:pt x="1007" y="1296"/>
                  <a:pt x="649" y="1296"/>
                </a:cubicBezTo>
                <a:lnTo>
                  <a:pt x="649" y="1296"/>
                </a:lnTo>
                <a:cubicBezTo>
                  <a:pt x="290" y="1296"/>
                  <a:pt x="0" y="1006"/>
                  <a:pt x="0" y="648"/>
                </a:cubicBezTo>
                <a:lnTo>
                  <a:pt x="0" y="648"/>
                </a:lnTo>
                <a:cubicBezTo>
                  <a:pt x="0" y="290"/>
                  <a:pt x="290" y="0"/>
                  <a:pt x="649" y="0"/>
                </a:cubicBezTo>
                <a:lnTo>
                  <a:pt x="649" y="0"/>
                </a:lnTo>
                <a:cubicBezTo>
                  <a:pt x="1007" y="0"/>
                  <a:pt x="1297" y="290"/>
                  <a:pt x="1297" y="648"/>
                </a:cubicBezTo>
              </a:path>
            </a:pathLst>
          </a:custGeom>
          <a:noFill/>
          <a:ln w="254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4" name="Freeform 340">
            <a:extLst>
              <a:ext uri="{FF2B5EF4-FFF2-40B4-BE49-F238E27FC236}">
                <a16:creationId xmlns:a16="http://schemas.microsoft.com/office/drawing/2014/main" id="{12264530-BD95-B14A-BAE7-635068F07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26874" y="5968128"/>
            <a:ext cx="1823691" cy="1823690"/>
          </a:xfrm>
          <a:custGeom>
            <a:avLst/>
            <a:gdLst>
              <a:gd name="T0" fmla="*/ 1464 w 1465"/>
              <a:gd name="T1" fmla="*/ 731 h 1464"/>
              <a:gd name="T2" fmla="*/ 1464 w 1465"/>
              <a:gd name="T3" fmla="*/ 731 h 1464"/>
              <a:gd name="T4" fmla="*/ 732 w 1465"/>
              <a:gd name="T5" fmla="*/ 1463 h 1464"/>
              <a:gd name="T6" fmla="*/ 732 w 1465"/>
              <a:gd name="T7" fmla="*/ 1463 h 1464"/>
              <a:gd name="T8" fmla="*/ 0 w 1465"/>
              <a:gd name="T9" fmla="*/ 731 h 1464"/>
              <a:gd name="T10" fmla="*/ 0 w 1465"/>
              <a:gd name="T11" fmla="*/ 731 h 1464"/>
              <a:gd name="T12" fmla="*/ 732 w 1465"/>
              <a:gd name="T13" fmla="*/ 0 h 1464"/>
              <a:gd name="T14" fmla="*/ 732 w 1465"/>
              <a:gd name="T15" fmla="*/ 0 h 1464"/>
              <a:gd name="T16" fmla="*/ 1464 w 1465"/>
              <a:gd name="T17" fmla="*/ 731 h 1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5" h="1464">
                <a:moveTo>
                  <a:pt x="1464" y="731"/>
                </a:moveTo>
                <a:lnTo>
                  <a:pt x="1464" y="731"/>
                </a:lnTo>
                <a:cubicBezTo>
                  <a:pt x="1464" y="1136"/>
                  <a:pt x="1136" y="1463"/>
                  <a:pt x="732" y="1463"/>
                </a:cubicBezTo>
                <a:lnTo>
                  <a:pt x="732" y="1463"/>
                </a:lnTo>
                <a:cubicBezTo>
                  <a:pt x="327" y="1463"/>
                  <a:pt x="0" y="1136"/>
                  <a:pt x="0" y="731"/>
                </a:cubicBezTo>
                <a:lnTo>
                  <a:pt x="0" y="731"/>
                </a:lnTo>
                <a:cubicBezTo>
                  <a:pt x="0" y="328"/>
                  <a:pt x="327" y="0"/>
                  <a:pt x="732" y="0"/>
                </a:cubicBezTo>
                <a:lnTo>
                  <a:pt x="732" y="0"/>
                </a:lnTo>
                <a:cubicBezTo>
                  <a:pt x="1136" y="0"/>
                  <a:pt x="1464" y="328"/>
                  <a:pt x="1464" y="731"/>
                </a:cubicBezTo>
              </a:path>
            </a:pathLst>
          </a:custGeom>
          <a:noFill/>
          <a:ln w="2540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5" name="Freeform 341">
            <a:extLst>
              <a:ext uri="{FF2B5EF4-FFF2-40B4-BE49-F238E27FC236}">
                <a16:creationId xmlns:a16="http://schemas.microsoft.com/office/drawing/2014/main" id="{730709A9-851B-8842-919C-5D4DB5EDA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5750" y="6072498"/>
            <a:ext cx="1614956" cy="1614956"/>
          </a:xfrm>
          <a:custGeom>
            <a:avLst/>
            <a:gdLst>
              <a:gd name="T0" fmla="*/ 1297 w 1298"/>
              <a:gd name="T1" fmla="*/ 647 h 1296"/>
              <a:gd name="T2" fmla="*/ 1297 w 1298"/>
              <a:gd name="T3" fmla="*/ 647 h 1296"/>
              <a:gd name="T4" fmla="*/ 649 w 1298"/>
              <a:gd name="T5" fmla="*/ 1295 h 1296"/>
              <a:gd name="T6" fmla="*/ 649 w 1298"/>
              <a:gd name="T7" fmla="*/ 1295 h 1296"/>
              <a:gd name="T8" fmla="*/ 0 w 1298"/>
              <a:gd name="T9" fmla="*/ 647 h 1296"/>
              <a:gd name="T10" fmla="*/ 0 w 1298"/>
              <a:gd name="T11" fmla="*/ 647 h 1296"/>
              <a:gd name="T12" fmla="*/ 649 w 1298"/>
              <a:gd name="T13" fmla="*/ 0 h 1296"/>
              <a:gd name="T14" fmla="*/ 649 w 1298"/>
              <a:gd name="T15" fmla="*/ 0 h 1296"/>
              <a:gd name="T16" fmla="*/ 1297 w 1298"/>
              <a:gd name="T17" fmla="*/ 647 h 1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8" h="1296">
                <a:moveTo>
                  <a:pt x="1297" y="647"/>
                </a:moveTo>
                <a:lnTo>
                  <a:pt x="1297" y="647"/>
                </a:lnTo>
                <a:cubicBezTo>
                  <a:pt x="1297" y="1006"/>
                  <a:pt x="1007" y="1295"/>
                  <a:pt x="649" y="1295"/>
                </a:cubicBezTo>
                <a:lnTo>
                  <a:pt x="649" y="1295"/>
                </a:lnTo>
                <a:cubicBezTo>
                  <a:pt x="290" y="1295"/>
                  <a:pt x="0" y="1006"/>
                  <a:pt x="0" y="647"/>
                </a:cubicBezTo>
                <a:lnTo>
                  <a:pt x="0" y="647"/>
                </a:lnTo>
                <a:cubicBezTo>
                  <a:pt x="0" y="290"/>
                  <a:pt x="290" y="0"/>
                  <a:pt x="649" y="0"/>
                </a:cubicBezTo>
                <a:lnTo>
                  <a:pt x="649" y="0"/>
                </a:lnTo>
                <a:cubicBezTo>
                  <a:pt x="1007" y="0"/>
                  <a:pt x="1297" y="290"/>
                  <a:pt x="1297" y="647"/>
                </a:cubicBezTo>
              </a:path>
            </a:pathLst>
          </a:custGeom>
          <a:noFill/>
          <a:ln w="2540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6" name="Freeform 415">
            <a:extLst>
              <a:ext uri="{FF2B5EF4-FFF2-40B4-BE49-F238E27FC236}">
                <a16:creationId xmlns:a16="http://schemas.microsoft.com/office/drawing/2014/main" id="{33B6C87E-D2A1-CA46-BACA-781A2E5DD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26874" y="8478452"/>
            <a:ext cx="1823691" cy="1823690"/>
          </a:xfrm>
          <a:custGeom>
            <a:avLst/>
            <a:gdLst>
              <a:gd name="T0" fmla="*/ 1464 w 1465"/>
              <a:gd name="T1" fmla="*/ 732 h 1465"/>
              <a:gd name="T2" fmla="*/ 1464 w 1465"/>
              <a:gd name="T3" fmla="*/ 732 h 1465"/>
              <a:gd name="T4" fmla="*/ 732 w 1465"/>
              <a:gd name="T5" fmla="*/ 1464 h 1465"/>
              <a:gd name="T6" fmla="*/ 732 w 1465"/>
              <a:gd name="T7" fmla="*/ 1464 h 1465"/>
              <a:gd name="T8" fmla="*/ 0 w 1465"/>
              <a:gd name="T9" fmla="*/ 732 h 1465"/>
              <a:gd name="T10" fmla="*/ 0 w 1465"/>
              <a:gd name="T11" fmla="*/ 732 h 1465"/>
              <a:gd name="T12" fmla="*/ 732 w 1465"/>
              <a:gd name="T13" fmla="*/ 0 h 1465"/>
              <a:gd name="T14" fmla="*/ 732 w 1465"/>
              <a:gd name="T15" fmla="*/ 0 h 1465"/>
              <a:gd name="T16" fmla="*/ 1464 w 1465"/>
              <a:gd name="T17" fmla="*/ 732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5" h="1465">
                <a:moveTo>
                  <a:pt x="1464" y="732"/>
                </a:moveTo>
                <a:lnTo>
                  <a:pt x="1464" y="732"/>
                </a:lnTo>
                <a:cubicBezTo>
                  <a:pt x="1464" y="1137"/>
                  <a:pt x="1136" y="1464"/>
                  <a:pt x="732" y="1464"/>
                </a:cubicBezTo>
                <a:lnTo>
                  <a:pt x="732" y="1464"/>
                </a:lnTo>
                <a:cubicBezTo>
                  <a:pt x="327" y="1464"/>
                  <a:pt x="0" y="1137"/>
                  <a:pt x="0" y="732"/>
                </a:cubicBezTo>
                <a:lnTo>
                  <a:pt x="0" y="732"/>
                </a:lnTo>
                <a:cubicBezTo>
                  <a:pt x="0" y="328"/>
                  <a:pt x="327" y="0"/>
                  <a:pt x="732" y="0"/>
                </a:cubicBezTo>
                <a:lnTo>
                  <a:pt x="732" y="0"/>
                </a:lnTo>
                <a:cubicBezTo>
                  <a:pt x="1136" y="0"/>
                  <a:pt x="1464" y="328"/>
                  <a:pt x="1464" y="732"/>
                </a:cubicBezTo>
              </a:path>
            </a:pathLst>
          </a:custGeom>
          <a:noFill/>
          <a:ln w="2540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7" name="Freeform 416">
            <a:extLst>
              <a:ext uri="{FF2B5EF4-FFF2-40B4-BE49-F238E27FC236}">
                <a16:creationId xmlns:a16="http://schemas.microsoft.com/office/drawing/2014/main" id="{B46BD7E3-FA13-E647-8934-F41330E20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5750" y="8588314"/>
            <a:ext cx="1614956" cy="1614956"/>
          </a:xfrm>
          <a:custGeom>
            <a:avLst/>
            <a:gdLst>
              <a:gd name="T0" fmla="*/ 1297 w 1298"/>
              <a:gd name="T1" fmla="*/ 648 h 1298"/>
              <a:gd name="T2" fmla="*/ 1297 w 1298"/>
              <a:gd name="T3" fmla="*/ 648 h 1298"/>
              <a:gd name="T4" fmla="*/ 649 w 1298"/>
              <a:gd name="T5" fmla="*/ 1297 h 1298"/>
              <a:gd name="T6" fmla="*/ 649 w 1298"/>
              <a:gd name="T7" fmla="*/ 1297 h 1298"/>
              <a:gd name="T8" fmla="*/ 0 w 1298"/>
              <a:gd name="T9" fmla="*/ 648 h 1298"/>
              <a:gd name="T10" fmla="*/ 0 w 1298"/>
              <a:gd name="T11" fmla="*/ 648 h 1298"/>
              <a:gd name="T12" fmla="*/ 649 w 1298"/>
              <a:gd name="T13" fmla="*/ 0 h 1298"/>
              <a:gd name="T14" fmla="*/ 649 w 1298"/>
              <a:gd name="T15" fmla="*/ 0 h 1298"/>
              <a:gd name="T16" fmla="*/ 1297 w 1298"/>
              <a:gd name="T17" fmla="*/ 648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8" h="1298">
                <a:moveTo>
                  <a:pt x="1297" y="648"/>
                </a:moveTo>
                <a:lnTo>
                  <a:pt x="1297" y="648"/>
                </a:lnTo>
                <a:cubicBezTo>
                  <a:pt x="1297" y="1007"/>
                  <a:pt x="1007" y="1297"/>
                  <a:pt x="649" y="1297"/>
                </a:cubicBezTo>
                <a:lnTo>
                  <a:pt x="649" y="1297"/>
                </a:lnTo>
                <a:cubicBezTo>
                  <a:pt x="290" y="1297"/>
                  <a:pt x="0" y="1007"/>
                  <a:pt x="0" y="648"/>
                </a:cubicBezTo>
                <a:lnTo>
                  <a:pt x="0" y="648"/>
                </a:lnTo>
                <a:cubicBezTo>
                  <a:pt x="0" y="290"/>
                  <a:pt x="290" y="0"/>
                  <a:pt x="649" y="0"/>
                </a:cubicBezTo>
                <a:lnTo>
                  <a:pt x="649" y="0"/>
                </a:lnTo>
                <a:cubicBezTo>
                  <a:pt x="1007" y="0"/>
                  <a:pt x="1297" y="290"/>
                  <a:pt x="1297" y="648"/>
                </a:cubicBezTo>
              </a:path>
            </a:pathLst>
          </a:custGeom>
          <a:noFill/>
          <a:ln w="2540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8" name="Freeform 490">
            <a:extLst>
              <a:ext uri="{FF2B5EF4-FFF2-40B4-BE49-F238E27FC236}">
                <a16:creationId xmlns:a16="http://schemas.microsoft.com/office/drawing/2014/main" id="{B93B0B21-24C4-CB49-AF07-CD42D29CF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26874" y="10994267"/>
            <a:ext cx="1823691" cy="1823690"/>
          </a:xfrm>
          <a:custGeom>
            <a:avLst/>
            <a:gdLst>
              <a:gd name="T0" fmla="*/ 1464 w 1465"/>
              <a:gd name="T1" fmla="*/ 733 h 1465"/>
              <a:gd name="T2" fmla="*/ 1464 w 1465"/>
              <a:gd name="T3" fmla="*/ 733 h 1465"/>
              <a:gd name="T4" fmla="*/ 732 w 1465"/>
              <a:gd name="T5" fmla="*/ 1464 h 1465"/>
              <a:gd name="T6" fmla="*/ 732 w 1465"/>
              <a:gd name="T7" fmla="*/ 1464 h 1465"/>
              <a:gd name="T8" fmla="*/ 0 w 1465"/>
              <a:gd name="T9" fmla="*/ 733 h 1465"/>
              <a:gd name="T10" fmla="*/ 0 w 1465"/>
              <a:gd name="T11" fmla="*/ 733 h 1465"/>
              <a:gd name="T12" fmla="*/ 732 w 1465"/>
              <a:gd name="T13" fmla="*/ 0 h 1465"/>
              <a:gd name="T14" fmla="*/ 732 w 1465"/>
              <a:gd name="T15" fmla="*/ 0 h 1465"/>
              <a:gd name="T16" fmla="*/ 1464 w 1465"/>
              <a:gd name="T17" fmla="*/ 733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5" h="1465">
                <a:moveTo>
                  <a:pt x="1464" y="733"/>
                </a:moveTo>
                <a:lnTo>
                  <a:pt x="1464" y="733"/>
                </a:lnTo>
                <a:cubicBezTo>
                  <a:pt x="1464" y="1137"/>
                  <a:pt x="1136" y="1464"/>
                  <a:pt x="732" y="1464"/>
                </a:cubicBezTo>
                <a:lnTo>
                  <a:pt x="732" y="1464"/>
                </a:lnTo>
                <a:cubicBezTo>
                  <a:pt x="327" y="1464"/>
                  <a:pt x="0" y="1137"/>
                  <a:pt x="0" y="733"/>
                </a:cubicBezTo>
                <a:lnTo>
                  <a:pt x="0" y="733"/>
                </a:lnTo>
                <a:cubicBezTo>
                  <a:pt x="0" y="328"/>
                  <a:pt x="327" y="0"/>
                  <a:pt x="732" y="0"/>
                </a:cubicBezTo>
                <a:lnTo>
                  <a:pt x="732" y="0"/>
                </a:lnTo>
                <a:cubicBezTo>
                  <a:pt x="1136" y="0"/>
                  <a:pt x="1464" y="328"/>
                  <a:pt x="1464" y="733"/>
                </a:cubicBezTo>
              </a:path>
            </a:pathLst>
          </a:custGeom>
          <a:noFill/>
          <a:ln w="2540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9" name="Freeform 491">
            <a:extLst>
              <a:ext uri="{FF2B5EF4-FFF2-40B4-BE49-F238E27FC236}">
                <a16:creationId xmlns:a16="http://schemas.microsoft.com/office/drawing/2014/main" id="{F4A21C29-78E6-3041-AD56-9EAEF8A19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25750" y="11098634"/>
            <a:ext cx="1614956" cy="1614956"/>
          </a:xfrm>
          <a:custGeom>
            <a:avLst/>
            <a:gdLst>
              <a:gd name="T0" fmla="*/ 1297 w 1298"/>
              <a:gd name="T1" fmla="*/ 649 h 1298"/>
              <a:gd name="T2" fmla="*/ 1297 w 1298"/>
              <a:gd name="T3" fmla="*/ 649 h 1298"/>
              <a:gd name="T4" fmla="*/ 649 w 1298"/>
              <a:gd name="T5" fmla="*/ 1297 h 1298"/>
              <a:gd name="T6" fmla="*/ 649 w 1298"/>
              <a:gd name="T7" fmla="*/ 1297 h 1298"/>
              <a:gd name="T8" fmla="*/ 0 w 1298"/>
              <a:gd name="T9" fmla="*/ 649 h 1298"/>
              <a:gd name="T10" fmla="*/ 0 w 1298"/>
              <a:gd name="T11" fmla="*/ 649 h 1298"/>
              <a:gd name="T12" fmla="*/ 649 w 1298"/>
              <a:gd name="T13" fmla="*/ 0 h 1298"/>
              <a:gd name="T14" fmla="*/ 649 w 1298"/>
              <a:gd name="T15" fmla="*/ 0 h 1298"/>
              <a:gd name="T16" fmla="*/ 1297 w 1298"/>
              <a:gd name="T17" fmla="*/ 649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8" h="1298">
                <a:moveTo>
                  <a:pt x="1297" y="649"/>
                </a:moveTo>
                <a:lnTo>
                  <a:pt x="1297" y="649"/>
                </a:lnTo>
                <a:cubicBezTo>
                  <a:pt x="1297" y="1007"/>
                  <a:pt x="1007" y="1297"/>
                  <a:pt x="649" y="1297"/>
                </a:cubicBezTo>
                <a:lnTo>
                  <a:pt x="649" y="1297"/>
                </a:lnTo>
                <a:cubicBezTo>
                  <a:pt x="290" y="1297"/>
                  <a:pt x="0" y="1007"/>
                  <a:pt x="0" y="649"/>
                </a:cubicBezTo>
                <a:lnTo>
                  <a:pt x="0" y="649"/>
                </a:lnTo>
                <a:cubicBezTo>
                  <a:pt x="0" y="291"/>
                  <a:pt x="290" y="0"/>
                  <a:pt x="649" y="0"/>
                </a:cubicBezTo>
                <a:lnTo>
                  <a:pt x="649" y="0"/>
                </a:lnTo>
                <a:cubicBezTo>
                  <a:pt x="1007" y="0"/>
                  <a:pt x="1297" y="291"/>
                  <a:pt x="1297" y="649"/>
                </a:cubicBezTo>
              </a:path>
            </a:pathLst>
          </a:custGeom>
          <a:noFill/>
          <a:ln w="2540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CB1C30-0DC2-2746-8B97-FDE640687485}"/>
              </a:ext>
            </a:extLst>
          </p:cNvPr>
          <p:cNvSpPr txBox="1"/>
          <p:nvPr/>
        </p:nvSpPr>
        <p:spPr>
          <a:xfrm>
            <a:off x="1520826" y="751491"/>
            <a:ext cx="21336000" cy="123110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 ECONOMY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DEF898-A846-1244-9FDC-F0611B36F3BC}"/>
              </a:ext>
            </a:extLst>
          </p:cNvPr>
          <p:cNvSpPr txBox="1"/>
          <p:nvPr/>
        </p:nvSpPr>
        <p:spPr>
          <a:xfrm>
            <a:off x="1520827" y="1895487"/>
            <a:ext cx="21335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spc="-120" dirty="0">
                <a:latin typeface="Poppins" pitchFamily="2" charset="77"/>
                <a:cs typeface="Poppins" pitchFamily="2" charset="77"/>
              </a:rPr>
              <a:t>Introduction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E8AA70-3524-B24E-A3E2-CAB3E8211E4D}"/>
              </a:ext>
            </a:extLst>
          </p:cNvPr>
          <p:cNvSpPr txBox="1"/>
          <p:nvPr/>
        </p:nvSpPr>
        <p:spPr>
          <a:xfrm>
            <a:off x="15913239" y="4013210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Economic Problem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5B4141-7060-BA4B-B14B-42C263AEB97E}"/>
              </a:ext>
            </a:extLst>
          </p:cNvPr>
          <p:cNvSpPr txBox="1"/>
          <p:nvPr/>
        </p:nvSpPr>
        <p:spPr>
          <a:xfrm>
            <a:off x="13897910" y="3788286"/>
            <a:ext cx="1445184" cy="12311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accent1"/>
                </a:solidFill>
                <a:latin typeface="Poppins" pitchFamily="2" charset="77"/>
                <a:cs typeface="Poppins" pitchFamily="2" charset="77"/>
              </a:rPr>
              <a:t>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561BA2-DF5C-F642-B3EA-8476C001E088}"/>
              </a:ext>
            </a:extLst>
          </p:cNvPr>
          <p:cNvSpPr txBox="1"/>
          <p:nvPr/>
        </p:nvSpPr>
        <p:spPr>
          <a:xfrm>
            <a:off x="15913239" y="6517802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Purpose of the economy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051A30-5AA4-DD42-ADE6-01058BB330E5}"/>
              </a:ext>
            </a:extLst>
          </p:cNvPr>
          <p:cNvSpPr txBox="1"/>
          <p:nvPr/>
        </p:nvSpPr>
        <p:spPr>
          <a:xfrm>
            <a:off x="13897910" y="6302886"/>
            <a:ext cx="1445184" cy="12311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accent2"/>
                </a:solidFill>
                <a:latin typeface="Poppins" pitchFamily="2" charset="77"/>
                <a:cs typeface="Poppins" pitchFamily="2" charset="77"/>
              </a:rPr>
              <a:t>02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0FC7D8-309D-A149-90E7-E142750133FB}"/>
              </a:ext>
            </a:extLst>
          </p:cNvPr>
          <p:cNvSpPr txBox="1"/>
          <p:nvPr/>
        </p:nvSpPr>
        <p:spPr>
          <a:xfrm>
            <a:off x="15913239" y="11348366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Economic Styles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506A7C-650C-1B42-AEEA-6B3125AAF4F8}"/>
              </a:ext>
            </a:extLst>
          </p:cNvPr>
          <p:cNvSpPr txBox="1"/>
          <p:nvPr/>
        </p:nvSpPr>
        <p:spPr>
          <a:xfrm>
            <a:off x="15913240" y="12006696"/>
            <a:ext cx="6691263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20" dirty="0">
                <a:latin typeface="Poppins" pitchFamily="2" charset="77"/>
                <a:cs typeface="Poppins" pitchFamily="2" charset="77"/>
              </a:rPr>
              <a:t>Traditional &amp; Planned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27471B-C861-BD47-B182-601C15D5DAF6}"/>
              </a:ext>
            </a:extLst>
          </p:cNvPr>
          <p:cNvSpPr txBox="1"/>
          <p:nvPr/>
        </p:nvSpPr>
        <p:spPr>
          <a:xfrm>
            <a:off x="13897910" y="8814338"/>
            <a:ext cx="1445184" cy="12311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accent3"/>
                </a:solidFill>
                <a:latin typeface="Poppins" pitchFamily="2" charset="77"/>
                <a:cs typeface="Poppins" pitchFamily="2" charset="77"/>
              </a:rPr>
              <a:t>03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6E9DB4-F0CC-C44A-B7B9-340931C13132}"/>
              </a:ext>
            </a:extLst>
          </p:cNvPr>
          <p:cNvSpPr txBox="1"/>
          <p:nvPr/>
        </p:nvSpPr>
        <p:spPr>
          <a:xfrm>
            <a:off x="15913242" y="8770427"/>
            <a:ext cx="6691261" cy="113877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Supply &amp; Demand Introduction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D66CD2-CF32-1244-A3BF-B6622ADE2CBC}"/>
              </a:ext>
            </a:extLst>
          </p:cNvPr>
          <p:cNvSpPr txBox="1"/>
          <p:nvPr/>
        </p:nvSpPr>
        <p:spPr>
          <a:xfrm>
            <a:off x="13897910" y="11328938"/>
            <a:ext cx="1445184" cy="12311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777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AD5F34D-ED57-2E4F-A448-99C23FBBB2EC}"/>
              </a:ext>
            </a:extLst>
          </p:cNvPr>
          <p:cNvGrpSpPr/>
          <p:nvPr/>
        </p:nvGrpSpPr>
        <p:grpSpPr>
          <a:xfrm>
            <a:off x="294862" y="5210086"/>
            <a:ext cx="12328318" cy="8138259"/>
            <a:chOff x="1510340" y="3402262"/>
            <a:chExt cx="10607075" cy="956400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75F6E8-8BF3-514E-ADFC-4FCBA24FF400}"/>
                </a:ext>
              </a:extLst>
            </p:cNvPr>
            <p:cNvGrpSpPr/>
            <p:nvPr/>
          </p:nvGrpSpPr>
          <p:grpSpPr>
            <a:xfrm>
              <a:off x="5899680" y="3402262"/>
              <a:ext cx="4878860" cy="6501997"/>
              <a:chOff x="5899680" y="3402262"/>
              <a:chExt cx="4878860" cy="6501997"/>
            </a:xfrm>
          </p:grpSpPr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D9953B1-1E62-2E4D-ABC5-131DF4F546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99680" y="3402262"/>
                <a:ext cx="4878858" cy="6500149"/>
              </a:xfrm>
              <a:custGeom>
                <a:avLst/>
                <a:gdLst>
                  <a:gd name="connsiteX0" fmla="*/ 3089718 w 4878858"/>
                  <a:gd name="connsiteY0" fmla="*/ 1505711 h 6500149"/>
                  <a:gd name="connsiteX1" fmla="*/ 3218012 w 4878858"/>
                  <a:gd name="connsiteY1" fmla="*/ 1671392 h 6500149"/>
                  <a:gd name="connsiteX2" fmla="*/ 4312878 w 4878858"/>
                  <a:gd name="connsiteY2" fmla="*/ 5937975 h 6500149"/>
                  <a:gd name="connsiteX3" fmla="*/ 24343 w 4878858"/>
                  <a:gd name="connsiteY3" fmla="*/ 5230407 h 6500149"/>
                  <a:gd name="connsiteX4" fmla="*/ 1304800 w 4878858"/>
                  <a:gd name="connsiteY4" fmla="*/ 1957907 h 6500149"/>
                  <a:gd name="connsiteX5" fmla="*/ 1456761 w 4878858"/>
                  <a:gd name="connsiteY5" fmla="*/ 1753609 h 6500149"/>
                  <a:gd name="connsiteX6" fmla="*/ 1674738 w 4878858"/>
                  <a:gd name="connsiteY6" fmla="*/ 1549311 h 6500149"/>
                  <a:gd name="connsiteX7" fmla="*/ 1719579 w 4878858"/>
                  <a:gd name="connsiteY7" fmla="*/ 1555540 h 6500149"/>
                  <a:gd name="connsiteX8" fmla="*/ 2973879 w 4878858"/>
                  <a:gd name="connsiteY8" fmla="*/ 1555540 h 6500149"/>
                  <a:gd name="connsiteX9" fmla="*/ 3089718 w 4878858"/>
                  <a:gd name="connsiteY9" fmla="*/ 1505711 h 6500149"/>
                  <a:gd name="connsiteX10" fmla="*/ 2154396 w 4878858"/>
                  <a:gd name="connsiteY10" fmla="*/ 339 h 6500149"/>
                  <a:gd name="connsiteX11" fmla="*/ 3356140 w 4878858"/>
                  <a:gd name="connsiteY11" fmla="*/ 351852 h 6500149"/>
                  <a:gd name="connsiteX12" fmla="*/ 2972578 w 4878858"/>
                  <a:gd name="connsiteY12" fmla="*/ 1187005 h 6500149"/>
                  <a:gd name="connsiteX13" fmla="*/ 1718530 w 4878858"/>
                  <a:gd name="connsiteY13" fmla="*/ 1187005 h 6500149"/>
                  <a:gd name="connsiteX14" fmla="*/ 1576562 w 4878858"/>
                  <a:gd name="connsiteY14" fmla="*/ 1279246 h 6500149"/>
                  <a:gd name="connsiteX15" fmla="*/ 1169339 w 4878858"/>
                  <a:gd name="connsiteY15" fmla="*/ 593673 h 6500149"/>
                  <a:gd name="connsiteX16" fmla="*/ 2154396 w 4878858"/>
                  <a:gd name="connsiteY16" fmla="*/ 339 h 650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878858" h="6500149">
                    <a:moveTo>
                      <a:pt x="3089718" y="1505711"/>
                    </a:moveTo>
                    <a:cubicBezTo>
                      <a:pt x="3122103" y="1550557"/>
                      <a:pt x="3165698" y="1605369"/>
                      <a:pt x="3218012" y="1671392"/>
                    </a:cubicBezTo>
                    <a:cubicBezTo>
                      <a:pt x="3870697" y="2502285"/>
                      <a:pt x="5837470" y="4940155"/>
                      <a:pt x="4312878" y="5937975"/>
                    </a:cubicBezTo>
                    <a:cubicBezTo>
                      <a:pt x="2640063" y="7030470"/>
                      <a:pt x="-297017" y="6387679"/>
                      <a:pt x="24343" y="5230407"/>
                    </a:cubicBezTo>
                    <a:cubicBezTo>
                      <a:pt x="280933" y="4304839"/>
                      <a:pt x="784147" y="2791292"/>
                      <a:pt x="1304800" y="1957907"/>
                    </a:cubicBezTo>
                    <a:cubicBezTo>
                      <a:pt x="1349641" y="1885655"/>
                      <a:pt x="1400710" y="1817141"/>
                      <a:pt x="1456761" y="1753609"/>
                    </a:cubicBezTo>
                    <a:cubicBezTo>
                      <a:pt x="1522777" y="1677620"/>
                      <a:pt x="1596266" y="1609106"/>
                      <a:pt x="1674738" y="1549311"/>
                    </a:cubicBezTo>
                    <a:cubicBezTo>
                      <a:pt x="1689685" y="1553049"/>
                      <a:pt x="1704632" y="1555540"/>
                      <a:pt x="1719579" y="1555540"/>
                    </a:cubicBezTo>
                    <a:lnTo>
                      <a:pt x="2973879" y="1555540"/>
                    </a:lnTo>
                    <a:cubicBezTo>
                      <a:pt x="3018720" y="1555540"/>
                      <a:pt x="3059824" y="1536854"/>
                      <a:pt x="3089718" y="1505711"/>
                    </a:cubicBezTo>
                    <a:close/>
                    <a:moveTo>
                      <a:pt x="2154396" y="339"/>
                    </a:moveTo>
                    <a:cubicBezTo>
                      <a:pt x="2570336" y="17790"/>
                      <a:pt x="2537957" y="401712"/>
                      <a:pt x="3356140" y="351852"/>
                    </a:cubicBezTo>
                    <a:cubicBezTo>
                      <a:pt x="4173077" y="301992"/>
                      <a:pt x="2972578" y="1187005"/>
                      <a:pt x="2972578" y="1187005"/>
                    </a:cubicBezTo>
                    <a:lnTo>
                      <a:pt x="1718530" y="1187005"/>
                    </a:lnTo>
                    <a:cubicBezTo>
                      <a:pt x="1655018" y="1187005"/>
                      <a:pt x="1601469" y="1225647"/>
                      <a:pt x="1576562" y="1279246"/>
                    </a:cubicBezTo>
                    <a:cubicBezTo>
                      <a:pt x="1310061" y="1079807"/>
                      <a:pt x="752153" y="627328"/>
                      <a:pt x="1169339" y="593673"/>
                    </a:cubicBezTo>
                    <a:cubicBezTo>
                      <a:pt x="1703586" y="552538"/>
                      <a:pt x="1737210" y="-15865"/>
                      <a:pt x="2154396" y="33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0" name="Freeform 4">
                <a:extLst>
                  <a:ext uri="{FF2B5EF4-FFF2-40B4-BE49-F238E27FC236}">
                    <a16:creationId xmlns:a16="http://schemas.microsoft.com/office/drawing/2014/main" id="{B790E1E7-059F-8C43-9236-77F226C969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64804" y="4589375"/>
                <a:ext cx="1571010" cy="368032"/>
              </a:xfrm>
              <a:custGeom>
                <a:avLst/>
                <a:gdLst>
                  <a:gd name="T0" fmla="*/ 1133 w 1261"/>
                  <a:gd name="T1" fmla="*/ 0 h 296"/>
                  <a:gd name="T2" fmla="*/ 126 w 1261"/>
                  <a:gd name="T3" fmla="*/ 0 h 296"/>
                  <a:gd name="T4" fmla="*/ 126 w 1261"/>
                  <a:gd name="T5" fmla="*/ 0 h 296"/>
                  <a:gd name="T6" fmla="*/ 12 w 1261"/>
                  <a:gd name="T7" fmla="*/ 74 h 296"/>
                  <a:gd name="T8" fmla="*/ 12 w 1261"/>
                  <a:gd name="T9" fmla="*/ 74 h 296"/>
                  <a:gd name="T10" fmla="*/ 0 w 1261"/>
                  <a:gd name="T11" fmla="*/ 126 h 296"/>
                  <a:gd name="T12" fmla="*/ 0 w 1261"/>
                  <a:gd name="T13" fmla="*/ 169 h 296"/>
                  <a:gd name="T14" fmla="*/ 0 w 1261"/>
                  <a:gd name="T15" fmla="*/ 169 h 296"/>
                  <a:gd name="T16" fmla="*/ 90 w 1261"/>
                  <a:gd name="T17" fmla="*/ 290 h 296"/>
                  <a:gd name="T18" fmla="*/ 90 w 1261"/>
                  <a:gd name="T19" fmla="*/ 290 h 296"/>
                  <a:gd name="T20" fmla="*/ 126 w 1261"/>
                  <a:gd name="T21" fmla="*/ 295 h 296"/>
                  <a:gd name="T22" fmla="*/ 1133 w 1261"/>
                  <a:gd name="T23" fmla="*/ 295 h 296"/>
                  <a:gd name="T24" fmla="*/ 1133 w 1261"/>
                  <a:gd name="T25" fmla="*/ 295 h 296"/>
                  <a:gd name="T26" fmla="*/ 1226 w 1261"/>
                  <a:gd name="T27" fmla="*/ 255 h 296"/>
                  <a:gd name="T28" fmla="*/ 1226 w 1261"/>
                  <a:gd name="T29" fmla="*/ 255 h 296"/>
                  <a:gd name="T30" fmla="*/ 1260 w 1261"/>
                  <a:gd name="T31" fmla="*/ 169 h 296"/>
                  <a:gd name="T32" fmla="*/ 1260 w 1261"/>
                  <a:gd name="T33" fmla="*/ 126 h 296"/>
                  <a:gd name="T34" fmla="*/ 1260 w 1261"/>
                  <a:gd name="T35" fmla="*/ 126 h 296"/>
                  <a:gd name="T36" fmla="*/ 1133 w 1261"/>
                  <a:gd name="T3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61" h="296">
                    <a:moveTo>
                      <a:pt x="1133" y="0"/>
                    </a:moveTo>
                    <a:lnTo>
                      <a:pt x="126" y="0"/>
                    </a:lnTo>
                    <a:lnTo>
                      <a:pt x="126" y="0"/>
                    </a:lnTo>
                    <a:cubicBezTo>
                      <a:pt x="75" y="0"/>
                      <a:pt x="32" y="31"/>
                      <a:pt x="12" y="74"/>
                    </a:cubicBezTo>
                    <a:lnTo>
                      <a:pt x="12" y="74"/>
                    </a:lnTo>
                    <a:cubicBezTo>
                      <a:pt x="4" y="90"/>
                      <a:pt x="0" y="108"/>
                      <a:pt x="0" y="126"/>
                    </a:cubicBezTo>
                    <a:lnTo>
                      <a:pt x="0" y="169"/>
                    </a:lnTo>
                    <a:lnTo>
                      <a:pt x="0" y="169"/>
                    </a:lnTo>
                    <a:cubicBezTo>
                      <a:pt x="0" y="226"/>
                      <a:pt x="38" y="274"/>
                      <a:pt x="90" y="290"/>
                    </a:cubicBezTo>
                    <a:lnTo>
                      <a:pt x="90" y="290"/>
                    </a:lnTo>
                    <a:cubicBezTo>
                      <a:pt x="102" y="293"/>
                      <a:pt x="114" y="295"/>
                      <a:pt x="126" y="295"/>
                    </a:cubicBezTo>
                    <a:lnTo>
                      <a:pt x="1133" y="295"/>
                    </a:lnTo>
                    <a:lnTo>
                      <a:pt x="1133" y="295"/>
                    </a:lnTo>
                    <a:cubicBezTo>
                      <a:pt x="1169" y="295"/>
                      <a:pt x="1202" y="280"/>
                      <a:pt x="1226" y="255"/>
                    </a:cubicBezTo>
                    <a:lnTo>
                      <a:pt x="1226" y="255"/>
                    </a:lnTo>
                    <a:cubicBezTo>
                      <a:pt x="1246" y="232"/>
                      <a:pt x="1260" y="202"/>
                      <a:pt x="1260" y="169"/>
                    </a:cubicBezTo>
                    <a:lnTo>
                      <a:pt x="1260" y="126"/>
                    </a:lnTo>
                    <a:lnTo>
                      <a:pt x="1260" y="126"/>
                    </a:lnTo>
                    <a:cubicBezTo>
                      <a:pt x="1260" y="57"/>
                      <a:pt x="1203" y="0"/>
                      <a:pt x="1133" y="0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ADABD314-6E52-9946-8E1B-F88D0CE642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36345" y="4907971"/>
                <a:ext cx="3742195" cy="4996288"/>
              </a:xfrm>
              <a:custGeom>
                <a:avLst/>
                <a:gdLst>
                  <a:gd name="connsiteX0" fmla="*/ 1953063 w 3742195"/>
                  <a:gd name="connsiteY0" fmla="*/ 0 h 4996288"/>
                  <a:gd name="connsiteX1" fmla="*/ 2081357 w 3742195"/>
                  <a:gd name="connsiteY1" fmla="*/ 165733 h 4996288"/>
                  <a:gd name="connsiteX2" fmla="*/ 3176218 w 3742195"/>
                  <a:gd name="connsiteY2" fmla="*/ 4433651 h 4996288"/>
                  <a:gd name="connsiteX3" fmla="*/ 0 w 3742195"/>
                  <a:gd name="connsiteY3" fmla="*/ 4858573 h 4996288"/>
                  <a:gd name="connsiteX4" fmla="*/ 166907 w 3742195"/>
                  <a:gd name="connsiteY4" fmla="*/ 4808729 h 4996288"/>
                  <a:gd name="connsiteX5" fmla="*/ 2253246 w 3742195"/>
                  <a:gd name="connsiteY5" fmla="*/ 3304677 h 4996288"/>
                  <a:gd name="connsiteX6" fmla="*/ 1533304 w 3742195"/>
                  <a:gd name="connsiteY6" fmla="*/ 49845 h 4996288"/>
                  <a:gd name="connsiteX7" fmla="*/ 1837224 w 3742195"/>
                  <a:gd name="connsiteY7" fmla="*/ 49845 h 4996288"/>
                  <a:gd name="connsiteX8" fmla="*/ 1953063 w 3742195"/>
                  <a:gd name="connsiteY8" fmla="*/ 0 h 49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2195" h="4996288">
                    <a:moveTo>
                      <a:pt x="1953063" y="0"/>
                    </a:moveTo>
                    <a:cubicBezTo>
                      <a:pt x="1985448" y="44860"/>
                      <a:pt x="2029043" y="99689"/>
                      <a:pt x="2081357" y="165733"/>
                    </a:cubicBezTo>
                    <a:cubicBezTo>
                      <a:pt x="2734038" y="996886"/>
                      <a:pt x="4700802" y="3435518"/>
                      <a:pt x="3176218" y="4433651"/>
                    </a:cubicBezTo>
                    <a:cubicBezTo>
                      <a:pt x="2248264" y="5039259"/>
                      <a:pt x="934182" y="5112779"/>
                      <a:pt x="0" y="4858573"/>
                    </a:cubicBezTo>
                    <a:cubicBezTo>
                      <a:pt x="17438" y="4829913"/>
                      <a:pt x="69752" y="4812467"/>
                      <a:pt x="166907" y="4808729"/>
                    </a:cubicBezTo>
                    <a:cubicBezTo>
                      <a:pt x="1018881" y="4775084"/>
                      <a:pt x="1452341" y="4190659"/>
                      <a:pt x="2253246" y="3304677"/>
                    </a:cubicBezTo>
                    <a:cubicBezTo>
                      <a:pt x="2986890" y="2495953"/>
                      <a:pt x="1750034" y="401247"/>
                      <a:pt x="1533304" y="49845"/>
                    </a:cubicBezTo>
                    <a:lnTo>
                      <a:pt x="1837224" y="49845"/>
                    </a:lnTo>
                    <a:cubicBezTo>
                      <a:pt x="1882065" y="49845"/>
                      <a:pt x="1923169" y="31153"/>
                      <a:pt x="1953063" y="0"/>
                    </a:cubicBezTo>
                    <a:close/>
                  </a:path>
                </a:pathLst>
              </a:custGeom>
              <a:solidFill>
                <a:srgbClr val="111340">
                  <a:alpha val="15000"/>
                </a:srgbClr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2" name="Freeform 6">
                <a:extLst>
                  <a:ext uri="{FF2B5EF4-FFF2-40B4-BE49-F238E27FC236}">
                    <a16:creationId xmlns:a16="http://schemas.microsoft.com/office/drawing/2014/main" id="{C7BD22A3-2B05-464E-AE28-0F180080C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3400" y="6781099"/>
                <a:ext cx="1087623" cy="1741298"/>
              </a:xfrm>
              <a:custGeom>
                <a:avLst/>
                <a:gdLst>
                  <a:gd name="T0" fmla="*/ 485 w 875"/>
                  <a:gd name="T1" fmla="*/ 833 h 1400"/>
                  <a:gd name="T2" fmla="*/ 485 w 875"/>
                  <a:gd name="T3" fmla="*/ 1059 h 1400"/>
                  <a:gd name="T4" fmla="*/ 485 w 875"/>
                  <a:gd name="T5" fmla="*/ 1059 h 1400"/>
                  <a:gd name="T6" fmla="*/ 589 w 875"/>
                  <a:gd name="T7" fmla="*/ 946 h 1400"/>
                  <a:gd name="T8" fmla="*/ 589 w 875"/>
                  <a:gd name="T9" fmla="*/ 946 h 1400"/>
                  <a:gd name="T10" fmla="*/ 485 w 875"/>
                  <a:gd name="T11" fmla="*/ 833 h 1400"/>
                  <a:gd name="T12" fmla="*/ 384 w 875"/>
                  <a:gd name="T13" fmla="*/ 562 h 1400"/>
                  <a:gd name="T14" fmla="*/ 384 w 875"/>
                  <a:gd name="T15" fmla="*/ 340 h 1400"/>
                  <a:gd name="T16" fmla="*/ 384 w 875"/>
                  <a:gd name="T17" fmla="*/ 340 h 1400"/>
                  <a:gd name="T18" fmla="*/ 288 w 875"/>
                  <a:gd name="T19" fmla="*/ 447 h 1400"/>
                  <a:gd name="T20" fmla="*/ 288 w 875"/>
                  <a:gd name="T21" fmla="*/ 447 h 1400"/>
                  <a:gd name="T22" fmla="*/ 384 w 875"/>
                  <a:gd name="T23" fmla="*/ 562 h 1400"/>
                  <a:gd name="T24" fmla="*/ 384 w 875"/>
                  <a:gd name="T25" fmla="*/ 1269 h 1400"/>
                  <a:gd name="T26" fmla="*/ 384 w 875"/>
                  <a:gd name="T27" fmla="*/ 1269 h 1400"/>
                  <a:gd name="T28" fmla="*/ 1 w 875"/>
                  <a:gd name="T29" fmla="*/ 931 h 1400"/>
                  <a:gd name="T30" fmla="*/ 291 w 875"/>
                  <a:gd name="T31" fmla="*/ 931 h 1400"/>
                  <a:gd name="T32" fmla="*/ 291 w 875"/>
                  <a:gd name="T33" fmla="*/ 931 h 1400"/>
                  <a:gd name="T34" fmla="*/ 384 w 875"/>
                  <a:gd name="T35" fmla="*/ 1054 h 1400"/>
                  <a:gd name="T36" fmla="*/ 384 w 875"/>
                  <a:gd name="T37" fmla="*/ 802 h 1400"/>
                  <a:gd name="T38" fmla="*/ 384 w 875"/>
                  <a:gd name="T39" fmla="*/ 802 h 1400"/>
                  <a:gd name="T40" fmla="*/ 0 w 875"/>
                  <a:gd name="T41" fmla="*/ 459 h 1400"/>
                  <a:gd name="T42" fmla="*/ 0 w 875"/>
                  <a:gd name="T43" fmla="*/ 459 h 1400"/>
                  <a:gd name="T44" fmla="*/ 384 w 875"/>
                  <a:gd name="T45" fmla="*/ 128 h 1400"/>
                  <a:gd name="T46" fmla="*/ 384 w 875"/>
                  <a:gd name="T47" fmla="*/ 0 h 1400"/>
                  <a:gd name="T48" fmla="*/ 485 w 875"/>
                  <a:gd name="T49" fmla="*/ 0 h 1400"/>
                  <a:gd name="T50" fmla="*/ 485 w 875"/>
                  <a:gd name="T51" fmla="*/ 128 h 1400"/>
                  <a:gd name="T52" fmla="*/ 485 w 875"/>
                  <a:gd name="T53" fmla="*/ 128 h 1400"/>
                  <a:gd name="T54" fmla="*/ 858 w 875"/>
                  <a:gd name="T55" fmla="*/ 459 h 1400"/>
                  <a:gd name="T56" fmla="*/ 566 w 875"/>
                  <a:gd name="T57" fmla="*/ 459 h 1400"/>
                  <a:gd name="T58" fmla="*/ 566 w 875"/>
                  <a:gd name="T59" fmla="*/ 459 h 1400"/>
                  <a:gd name="T60" fmla="*/ 485 w 875"/>
                  <a:gd name="T61" fmla="*/ 348 h 1400"/>
                  <a:gd name="T62" fmla="*/ 485 w 875"/>
                  <a:gd name="T63" fmla="*/ 595 h 1400"/>
                  <a:gd name="T64" fmla="*/ 485 w 875"/>
                  <a:gd name="T65" fmla="*/ 595 h 1400"/>
                  <a:gd name="T66" fmla="*/ 874 w 875"/>
                  <a:gd name="T67" fmla="*/ 936 h 1400"/>
                  <a:gd name="T68" fmla="*/ 874 w 875"/>
                  <a:gd name="T69" fmla="*/ 936 h 1400"/>
                  <a:gd name="T70" fmla="*/ 485 w 875"/>
                  <a:gd name="T71" fmla="*/ 1270 h 1400"/>
                  <a:gd name="T72" fmla="*/ 485 w 875"/>
                  <a:gd name="T73" fmla="*/ 1399 h 1400"/>
                  <a:gd name="T74" fmla="*/ 384 w 875"/>
                  <a:gd name="T75" fmla="*/ 1399 h 1400"/>
                  <a:gd name="T76" fmla="*/ 384 w 875"/>
                  <a:gd name="T77" fmla="*/ 1269 h 1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75" h="1400">
                    <a:moveTo>
                      <a:pt x="485" y="833"/>
                    </a:moveTo>
                    <a:lnTo>
                      <a:pt x="485" y="1059"/>
                    </a:lnTo>
                    <a:lnTo>
                      <a:pt x="485" y="1059"/>
                    </a:lnTo>
                    <a:cubicBezTo>
                      <a:pt x="549" y="1047"/>
                      <a:pt x="589" y="1004"/>
                      <a:pt x="589" y="946"/>
                    </a:cubicBezTo>
                    <a:lnTo>
                      <a:pt x="589" y="946"/>
                    </a:lnTo>
                    <a:cubicBezTo>
                      <a:pt x="589" y="888"/>
                      <a:pt x="548" y="856"/>
                      <a:pt x="485" y="833"/>
                    </a:cubicBezTo>
                    <a:close/>
                    <a:moveTo>
                      <a:pt x="384" y="562"/>
                    </a:moveTo>
                    <a:lnTo>
                      <a:pt x="384" y="340"/>
                    </a:lnTo>
                    <a:lnTo>
                      <a:pt x="384" y="340"/>
                    </a:lnTo>
                    <a:cubicBezTo>
                      <a:pt x="324" y="349"/>
                      <a:pt x="288" y="385"/>
                      <a:pt x="288" y="447"/>
                    </a:cubicBezTo>
                    <a:lnTo>
                      <a:pt x="288" y="447"/>
                    </a:lnTo>
                    <a:cubicBezTo>
                      <a:pt x="288" y="502"/>
                      <a:pt x="326" y="536"/>
                      <a:pt x="384" y="562"/>
                    </a:cubicBezTo>
                    <a:close/>
                    <a:moveTo>
                      <a:pt x="384" y="1269"/>
                    </a:moveTo>
                    <a:lnTo>
                      <a:pt x="384" y="1269"/>
                    </a:lnTo>
                    <a:cubicBezTo>
                      <a:pt x="167" y="1249"/>
                      <a:pt x="9" y="1137"/>
                      <a:pt x="1" y="931"/>
                    </a:cubicBezTo>
                    <a:lnTo>
                      <a:pt x="291" y="931"/>
                    </a:lnTo>
                    <a:lnTo>
                      <a:pt x="291" y="931"/>
                    </a:lnTo>
                    <a:cubicBezTo>
                      <a:pt x="297" y="996"/>
                      <a:pt x="329" y="1036"/>
                      <a:pt x="384" y="1054"/>
                    </a:cubicBezTo>
                    <a:lnTo>
                      <a:pt x="384" y="802"/>
                    </a:lnTo>
                    <a:lnTo>
                      <a:pt x="384" y="802"/>
                    </a:lnTo>
                    <a:cubicBezTo>
                      <a:pt x="213" y="757"/>
                      <a:pt x="0" y="710"/>
                      <a:pt x="0" y="459"/>
                    </a:cubicBezTo>
                    <a:lnTo>
                      <a:pt x="0" y="459"/>
                    </a:lnTo>
                    <a:cubicBezTo>
                      <a:pt x="0" y="260"/>
                      <a:pt x="167" y="143"/>
                      <a:pt x="384" y="128"/>
                    </a:cubicBezTo>
                    <a:lnTo>
                      <a:pt x="384" y="0"/>
                    </a:lnTo>
                    <a:lnTo>
                      <a:pt x="485" y="0"/>
                    </a:lnTo>
                    <a:lnTo>
                      <a:pt x="485" y="128"/>
                    </a:lnTo>
                    <a:lnTo>
                      <a:pt x="485" y="128"/>
                    </a:lnTo>
                    <a:cubicBezTo>
                      <a:pt x="703" y="146"/>
                      <a:pt x="844" y="257"/>
                      <a:pt x="858" y="459"/>
                    </a:cubicBezTo>
                    <a:lnTo>
                      <a:pt x="566" y="459"/>
                    </a:lnTo>
                    <a:lnTo>
                      <a:pt x="566" y="459"/>
                    </a:lnTo>
                    <a:cubicBezTo>
                      <a:pt x="560" y="401"/>
                      <a:pt x="530" y="364"/>
                      <a:pt x="485" y="348"/>
                    </a:cubicBezTo>
                    <a:lnTo>
                      <a:pt x="485" y="595"/>
                    </a:lnTo>
                    <a:lnTo>
                      <a:pt x="485" y="595"/>
                    </a:lnTo>
                    <a:cubicBezTo>
                      <a:pt x="656" y="643"/>
                      <a:pt x="874" y="689"/>
                      <a:pt x="874" y="936"/>
                    </a:cubicBezTo>
                    <a:lnTo>
                      <a:pt x="874" y="936"/>
                    </a:lnTo>
                    <a:cubicBezTo>
                      <a:pt x="874" y="1108"/>
                      <a:pt x="737" y="1259"/>
                      <a:pt x="485" y="1270"/>
                    </a:cubicBezTo>
                    <a:lnTo>
                      <a:pt x="485" y="1399"/>
                    </a:lnTo>
                    <a:lnTo>
                      <a:pt x="384" y="1399"/>
                    </a:lnTo>
                    <a:lnTo>
                      <a:pt x="384" y="1269"/>
                    </a:lnTo>
                    <a:close/>
                  </a:path>
                </a:pathLst>
              </a:custGeom>
              <a:solidFill>
                <a:schemeClr val="tx2">
                  <a:alpha val="7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3" name="Freeform 7">
                <a:extLst>
                  <a:ext uri="{FF2B5EF4-FFF2-40B4-BE49-F238E27FC236}">
                    <a16:creationId xmlns:a16="http://schemas.microsoft.com/office/drawing/2014/main" id="{9037A913-EDF1-D442-A8CC-0C87767D7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38462" y="6671240"/>
                <a:ext cx="1972003" cy="1972004"/>
              </a:xfrm>
              <a:custGeom>
                <a:avLst/>
                <a:gdLst>
                  <a:gd name="T0" fmla="*/ 1582 w 1583"/>
                  <a:gd name="T1" fmla="*/ 789 h 1581"/>
                  <a:gd name="T2" fmla="*/ 1582 w 1583"/>
                  <a:gd name="T3" fmla="*/ 789 h 1581"/>
                  <a:gd name="T4" fmla="*/ 791 w 1583"/>
                  <a:gd name="T5" fmla="*/ 1580 h 1581"/>
                  <a:gd name="T6" fmla="*/ 791 w 1583"/>
                  <a:gd name="T7" fmla="*/ 1580 h 1581"/>
                  <a:gd name="T8" fmla="*/ 0 w 1583"/>
                  <a:gd name="T9" fmla="*/ 789 h 1581"/>
                  <a:gd name="T10" fmla="*/ 0 w 1583"/>
                  <a:gd name="T11" fmla="*/ 789 h 1581"/>
                  <a:gd name="T12" fmla="*/ 791 w 1583"/>
                  <a:gd name="T13" fmla="*/ 0 h 1581"/>
                  <a:gd name="T14" fmla="*/ 791 w 1583"/>
                  <a:gd name="T15" fmla="*/ 0 h 1581"/>
                  <a:gd name="T16" fmla="*/ 1582 w 1583"/>
                  <a:gd name="T17" fmla="*/ 789 h 1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83" h="1581">
                    <a:moveTo>
                      <a:pt x="1582" y="789"/>
                    </a:moveTo>
                    <a:lnTo>
                      <a:pt x="1582" y="789"/>
                    </a:lnTo>
                    <a:cubicBezTo>
                      <a:pt x="1582" y="1226"/>
                      <a:pt x="1228" y="1580"/>
                      <a:pt x="791" y="1580"/>
                    </a:cubicBezTo>
                    <a:lnTo>
                      <a:pt x="791" y="1580"/>
                    </a:lnTo>
                    <a:cubicBezTo>
                      <a:pt x="354" y="1580"/>
                      <a:pt x="0" y="1226"/>
                      <a:pt x="0" y="789"/>
                    </a:cubicBezTo>
                    <a:lnTo>
                      <a:pt x="0" y="789"/>
                    </a:lnTo>
                    <a:cubicBezTo>
                      <a:pt x="0" y="353"/>
                      <a:pt x="354" y="0"/>
                      <a:pt x="791" y="0"/>
                    </a:cubicBezTo>
                    <a:lnTo>
                      <a:pt x="791" y="0"/>
                    </a:lnTo>
                    <a:cubicBezTo>
                      <a:pt x="1228" y="0"/>
                      <a:pt x="1582" y="353"/>
                      <a:pt x="1582" y="789"/>
                    </a:cubicBezTo>
                  </a:path>
                </a:pathLst>
              </a:custGeom>
              <a:noFill/>
              <a:ln w="12700" cap="flat">
                <a:solidFill>
                  <a:schemeClr val="tx2">
                    <a:alpha val="70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4" name="Freeform 8">
                <a:extLst>
                  <a:ext uri="{FF2B5EF4-FFF2-40B4-BE49-F238E27FC236}">
                    <a16:creationId xmlns:a16="http://schemas.microsoft.com/office/drawing/2014/main" id="{2FAA96EE-960C-8749-8BC3-9F8C975350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0993" y="4957407"/>
                <a:ext cx="1219456" cy="2070880"/>
              </a:xfrm>
              <a:custGeom>
                <a:avLst/>
                <a:gdLst>
                  <a:gd name="T0" fmla="*/ 692 w 981"/>
                  <a:gd name="T1" fmla="*/ 0 h 1662"/>
                  <a:gd name="T2" fmla="*/ 692 w 981"/>
                  <a:gd name="T3" fmla="*/ 0 h 1662"/>
                  <a:gd name="T4" fmla="*/ 0 w 981"/>
                  <a:gd name="T5" fmla="*/ 1661 h 1662"/>
                  <a:gd name="T6" fmla="*/ 0 w 981"/>
                  <a:gd name="T7" fmla="*/ 1661 h 1662"/>
                  <a:gd name="T8" fmla="*/ 603 w 981"/>
                  <a:gd name="T9" fmla="*/ 577 h 1662"/>
                  <a:gd name="T10" fmla="*/ 590 w 981"/>
                  <a:gd name="T11" fmla="*/ 939 h 1662"/>
                  <a:gd name="T12" fmla="*/ 590 w 981"/>
                  <a:gd name="T13" fmla="*/ 939 h 1662"/>
                  <a:gd name="T14" fmla="*/ 980 w 981"/>
                  <a:gd name="T15" fmla="*/ 0 h 1662"/>
                  <a:gd name="T16" fmla="*/ 692 w 981"/>
                  <a:gd name="T17" fmla="*/ 0 h 1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1" h="1662">
                    <a:moveTo>
                      <a:pt x="692" y="0"/>
                    </a:moveTo>
                    <a:lnTo>
                      <a:pt x="692" y="0"/>
                    </a:lnTo>
                    <a:cubicBezTo>
                      <a:pt x="692" y="0"/>
                      <a:pt x="1" y="898"/>
                      <a:pt x="0" y="1661"/>
                    </a:cubicBezTo>
                    <a:lnTo>
                      <a:pt x="0" y="1661"/>
                    </a:lnTo>
                    <a:cubicBezTo>
                      <a:pt x="0" y="1661"/>
                      <a:pt x="308" y="871"/>
                      <a:pt x="603" y="577"/>
                    </a:cubicBezTo>
                    <a:lnTo>
                      <a:pt x="590" y="939"/>
                    </a:lnTo>
                    <a:lnTo>
                      <a:pt x="590" y="939"/>
                    </a:lnTo>
                    <a:cubicBezTo>
                      <a:pt x="590" y="939"/>
                      <a:pt x="794" y="134"/>
                      <a:pt x="980" y="0"/>
                    </a:cubicBezTo>
                    <a:lnTo>
                      <a:pt x="692" y="0"/>
                    </a:lnTo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sp>
          <p:nvSpPr>
            <p:cNvPr id="16" name="Freeform 78">
              <a:extLst>
                <a:ext uri="{FF2B5EF4-FFF2-40B4-BE49-F238E27FC236}">
                  <a16:creationId xmlns:a16="http://schemas.microsoft.com/office/drawing/2014/main" id="{BB1574D5-5C66-0647-A602-8ED09E4F5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121" y="3512741"/>
              <a:ext cx="780013" cy="1131567"/>
            </a:xfrm>
            <a:custGeom>
              <a:avLst/>
              <a:gdLst>
                <a:gd name="T0" fmla="*/ 298 w 625"/>
                <a:gd name="T1" fmla="*/ 13 h 907"/>
                <a:gd name="T2" fmla="*/ 298 w 625"/>
                <a:gd name="T3" fmla="*/ 13 h 907"/>
                <a:gd name="T4" fmla="*/ 11 w 625"/>
                <a:gd name="T5" fmla="*/ 440 h 907"/>
                <a:gd name="T6" fmla="*/ 11 w 625"/>
                <a:gd name="T7" fmla="*/ 440 h 907"/>
                <a:gd name="T8" fmla="*/ 11 w 625"/>
                <a:gd name="T9" fmla="*/ 467 h 907"/>
                <a:gd name="T10" fmla="*/ 11 w 625"/>
                <a:gd name="T11" fmla="*/ 467 h 907"/>
                <a:gd name="T12" fmla="*/ 298 w 625"/>
                <a:gd name="T13" fmla="*/ 893 h 907"/>
                <a:gd name="T14" fmla="*/ 298 w 625"/>
                <a:gd name="T15" fmla="*/ 893 h 907"/>
                <a:gd name="T16" fmla="*/ 326 w 625"/>
                <a:gd name="T17" fmla="*/ 893 h 907"/>
                <a:gd name="T18" fmla="*/ 326 w 625"/>
                <a:gd name="T19" fmla="*/ 893 h 907"/>
                <a:gd name="T20" fmla="*/ 612 w 625"/>
                <a:gd name="T21" fmla="*/ 467 h 907"/>
                <a:gd name="T22" fmla="*/ 612 w 625"/>
                <a:gd name="T23" fmla="*/ 467 h 907"/>
                <a:gd name="T24" fmla="*/ 612 w 625"/>
                <a:gd name="T25" fmla="*/ 440 h 907"/>
                <a:gd name="T26" fmla="*/ 612 w 625"/>
                <a:gd name="T27" fmla="*/ 440 h 907"/>
                <a:gd name="T28" fmla="*/ 326 w 625"/>
                <a:gd name="T29" fmla="*/ 13 h 907"/>
                <a:gd name="T30" fmla="*/ 326 w 625"/>
                <a:gd name="T31" fmla="*/ 13 h 907"/>
                <a:gd name="T32" fmla="*/ 298 w 625"/>
                <a:gd name="T33" fmla="*/ 13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5" h="907">
                  <a:moveTo>
                    <a:pt x="298" y="13"/>
                  </a:moveTo>
                  <a:lnTo>
                    <a:pt x="298" y="13"/>
                  </a:lnTo>
                  <a:cubicBezTo>
                    <a:pt x="261" y="112"/>
                    <a:pt x="152" y="371"/>
                    <a:pt x="11" y="440"/>
                  </a:cubicBezTo>
                  <a:lnTo>
                    <a:pt x="11" y="440"/>
                  </a:lnTo>
                  <a:cubicBezTo>
                    <a:pt x="0" y="445"/>
                    <a:pt x="0" y="461"/>
                    <a:pt x="11" y="467"/>
                  </a:cubicBezTo>
                  <a:lnTo>
                    <a:pt x="11" y="467"/>
                  </a:lnTo>
                  <a:cubicBezTo>
                    <a:pt x="152" y="535"/>
                    <a:pt x="261" y="794"/>
                    <a:pt x="298" y="893"/>
                  </a:cubicBezTo>
                  <a:lnTo>
                    <a:pt x="298" y="893"/>
                  </a:lnTo>
                  <a:cubicBezTo>
                    <a:pt x="303" y="906"/>
                    <a:pt x="321" y="906"/>
                    <a:pt x="326" y="893"/>
                  </a:cubicBezTo>
                  <a:lnTo>
                    <a:pt x="326" y="893"/>
                  </a:lnTo>
                  <a:cubicBezTo>
                    <a:pt x="363" y="794"/>
                    <a:pt x="472" y="535"/>
                    <a:pt x="612" y="467"/>
                  </a:cubicBezTo>
                  <a:lnTo>
                    <a:pt x="612" y="467"/>
                  </a:lnTo>
                  <a:cubicBezTo>
                    <a:pt x="624" y="461"/>
                    <a:pt x="624" y="445"/>
                    <a:pt x="612" y="440"/>
                  </a:cubicBezTo>
                  <a:lnTo>
                    <a:pt x="612" y="440"/>
                  </a:lnTo>
                  <a:cubicBezTo>
                    <a:pt x="472" y="371"/>
                    <a:pt x="363" y="112"/>
                    <a:pt x="326" y="13"/>
                  </a:cubicBezTo>
                  <a:lnTo>
                    <a:pt x="326" y="13"/>
                  </a:lnTo>
                  <a:cubicBezTo>
                    <a:pt x="321" y="0"/>
                    <a:pt x="303" y="0"/>
                    <a:pt x="298" y="1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3C210D71-54B6-414F-BC1C-E34150F1E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0694" y="4243311"/>
              <a:ext cx="411981" cy="598744"/>
            </a:xfrm>
            <a:custGeom>
              <a:avLst/>
              <a:gdLst>
                <a:gd name="T0" fmla="*/ 157 w 331"/>
                <a:gd name="T1" fmla="*/ 7 h 481"/>
                <a:gd name="T2" fmla="*/ 157 w 331"/>
                <a:gd name="T3" fmla="*/ 7 h 481"/>
                <a:gd name="T4" fmla="*/ 6 w 331"/>
                <a:gd name="T5" fmla="*/ 233 h 481"/>
                <a:gd name="T6" fmla="*/ 6 w 331"/>
                <a:gd name="T7" fmla="*/ 233 h 481"/>
                <a:gd name="T8" fmla="*/ 6 w 331"/>
                <a:gd name="T9" fmla="*/ 247 h 481"/>
                <a:gd name="T10" fmla="*/ 6 w 331"/>
                <a:gd name="T11" fmla="*/ 247 h 481"/>
                <a:gd name="T12" fmla="*/ 157 w 331"/>
                <a:gd name="T13" fmla="*/ 472 h 481"/>
                <a:gd name="T14" fmla="*/ 157 w 331"/>
                <a:gd name="T15" fmla="*/ 472 h 481"/>
                <a:gd name="T16" fmla="*/ 172 w 331"/>
                <a:gd name="T17" fmla="*/ 472 h 481"/>
                <a:gd name="T18" fmla="*/ 172 w 331"/>
                <a:gd name="T19" fmla="*/ 472 h 481"/>
                <a:gd name="T20" fmla="*/ 324 w 331"/>
                <a:gd name="T21" fmla="*/ 247 h 481"/>
                <a:gd name="T22" fmla="*/ 324 w 331"/>
                <a:gd name="T23" fmla="*/ 247 h 481"/>
                <a:gd name="T24" fmla="*/ 324 w 331"/>
                <a:gd name="T25" fmla="*/ 233 h 481"/>
                <a:gd name="T26" fmla="*/ 324 w 331"/>
                <a:gd name="T27" fmla="*/ 233 h 481"/>
                <a:gd name="T28" fmla="*/ 172 w 331"/>
                <a:gd name="T29" fmla="*/ 7 h 481"/>
                <a:gd name="T30" fmla="*/ 172 w 331"/>
                <a:gd name="T31" fmla="*/ 7 h 481"/>
                <a:gd name="T32" fmla="*/ 157 w 331"/>
                <a:gd name="T33" fmla="*/ 7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1" h="481">
                  <a:moveTo>
                    <a:pt x="157" y="7"/>
                  </a:moveTo>
                  <a:lnTo>
                    <a:pt x="157" y="7"/>
                  </a:lnTo>
                  <a:cubicBezTo>
                    <a:pt x="137" y="60"/>
                    <a:pt x="80" y="197"/>
                    <a:pt x="6" y="233"/>
                  </a:cubicBezTo>
                  <a:lnTo>
                    <a:pt x="6" y="233"/>
                  </a:lnTo>
                  <a:cubicBezTo>
                    <a:pt x="0" y="236"/>
                    <a:pt x="0" y="244"/>
                    <a:pt x="6" y="247"/>
                  </a:cubicBezTo>
                  <a:lnTo>
                    <a:pt x="6" y="247"/>
                  </a:lnTo>
                  <a:cubicBezTo>
                    <a:pt x="80" y="283"/>
                    <a:pt x="137" y="421"/>
                    <a:pt x="157" y="472"/>
                  </a:cubicBezTo>
                  <a:lnTo>
                    <a:pt x="157" y="472"/>
                  </a:lnTo>
                  <a:cubicBezTo>
                    <a:pt x="160" y="480"/>
                    <a:pt x="170" y="480"/>
                    <a:pt x="172" y="472"/>
                  </a:cubicBezTo>
                  <a:lnTo>
                    <a:pt x="172" y="472"/>
                  </a:lnTo>
                  <a:cubicBezTo>
                    <a:pt x="192" y="421"/>
                    <a:pt x="249" y="283"/>
                    <a:pt x="324" y="247"/>
                  </a:cubicBezTo>
                  <a:lnTo>
                    <a:pt x="324" y="247"/>
                  </a:lnTo>
                  <a:cubicBezTo>
                    <a:pt x="330" y="244"/>
                    <a:pt x="330" y="236"/>
                    <a:pt x="324" y="233"/>
                  </a:cubicBezTo>
                  <a:lnTo>
                    <a:pt x="324" y="233"/>
                  </a:lnTo>
                  <a:cubicBezTo>
                    <a:pt x="249" y="197"/>
                    <a:pt x="192" y="60"/>
                    <a:pt x="172" y="7"/>
                  </a:cubicBezTo>
                  <a:lnTo>
                    <a:pt x="172" y="7"/>
                  </a:lnTo>
                  <a:cubicBezTo>
                    <a:pt x="170" y="0"/>
                    <a:pt x="160" y="0"/>
                    <a:pt x="157" y="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8" name="Freeform 80">
              <a:extLst>
                <a:ext uri="{FF2B5EF4-FFF2-40B4-BE49-F238E27FC236}">
                  <a16:creationId xmlns:a16="http://schemas.microsoft.com/office/drawing/2014/main" id="{BC3D4689-FC8F-224A-8798-F0A8DF4E2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6472" y="3435837"/>
              <a:ext cx="411981" cy="598740"/>
            </a:xfrm>
            <a:custGeom>
              <a:avLst/>
              <a:gdLst>
                <a:gd name="T0" fmla="*/ 158 w 331"/>
                <a:gd name="T1" fmla="*/ 7 h 480"/>
                <a:gd name="T2" fmla="*/ 158 w 331"/>
                <a:gd name="T3" fmla="*/ 7 h 480"/>
                <a:gd name="T4" fmla="*/ 6 w 331"/>
                <a:gd name="T5" fmla="*/ 232 h 480"/>
                <a:gd name="T6" fmla="*/ 6 w 331"/>
                <a:gd name="T7" fmla="*/ 232 h 480"/>
                <a:gd name="T8" fmla="*/ 6 w 331"/>
                <a:gd name="T9" fmla="*/ 247 h 480"/>
                <a:gd name="T10" fmla="*/ 6 w 331"/>
                <a:gd name="T11" fmla="*/ 247 h 480"/>
                <a:gd name="T12" fmla="*/ 158 w 331"/>
                <a:gd name="T13" fmla="*/ 473 h 480"/>
                <a:gd name="T14" fmla="*/ 158 w 331"/>
                <a:gd name="T15" fmla="*/ 473 h 480"/>
                <a:gd name="T16" fmla="*/ 172 w 331"/>
                <a:gd name="T17" fmla="*/ 473 h 480"/>
                <a:gd name="T18" fmla="*/ 172 w 331"/>
                <a:gd name="T19" fmla="*/ 473 h 480"/>
                <a:gd name="T20" fmla="*/ 324 w 331"/>
                <a:gd name="T21" fmla="*/ 247 h 480"/>
                <a:gd name="T22" fmla="*/ 324 w 331"/>
                <a:gd name="T23" fmla="*/ 247 h 480"/>
                <a:gd name="T24" fmla="*/ 324 w 331"/>
                <a:gd name="T25" fmla="*/ 232 h 480"/>
                <a:gd name="T26" fmla="*/ 324 w 331"/>
                <a:gd name="T27" fmla="*/ 232 h 480"/>
                <a:gd name="T28" fmla="*/ 172 w 331"/>
                <a:gd name="T29" fmla="*/ 7 h 480"/>
                <a:gd name="T30" fmla="*/ 172 w 331"/>
                <a:gd name="T31" fmla="*/ 7 h 480"/>
                <a:gd name="T32" fmla="*/ 158 w 331"/>
                <a:gd name="T33" fmla="*/ 7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1" h="480">
                  <a:moveTo>
                    <a:pt x="158" y="7"/>
                  </a:moveTo>
                  <a:lnTo>
                    <a:pt x="158" y="7"/>
                  </a:lnTo>
                  <a:cubicBezTo>
                    <a:pt x="138" y="59"/>
                    <a:pt x="81" y="196"/>
                    <a:pt x="6" y="232"/>
                  </a:cubicBezTo>
                  <a:lnTo>
                    <a:pt x="6" y="232"/>
                  </a:lnTo>
                  <a:cubicBezTo>
                    <a:pt x="0" y="235"/>
                    <a:pt x="0" y="244"/>
                    <a:pt x="6" y="247"/>
                  </a:cubicBezTo>
                  <a:lnTo>
                    <a:pt x="6" y="247"/>
                  </a:lnTo>
                  <a:cubicBezTo>
                    <a:pt x="81" y="283"/>
                    <a:pt x="138" y="420"/>
                    <a:pt x="158" y="473"/>
                  </a:cubicBezTo>
                  <a:lnTo>
                    <a:pt x="158" y="473"/>
                  </a:lnTo>
                  <a:cubicBezTo>
                    <a:pt x="160" y="479"/>
                    <a:pt x="170" y="479"/>
                    <a:pt x="172" y="473"/>
                  </a:cubicBezTo>
                  <a:lnTo>
                    <a:pt x="172" y="473"/>
                  </a:lnTo>
                  <a:cubicBezTo>
                    <a:pt x="193" y="420"/>
                    <a:pt x="250" y="283"/>
                    <a:pt x="324" y="247"/>
                  </a:cubicBezTo>
                  <a:lnTo>
                    <a:pt x="324" y="247"/>
                  </a:lnTo>
                  <a:cubicBezTo>
                    <a:pt x="330" y="244"/>
                    <a:pt x="330" y="235"/>
                    <a:pt x="324" y="232"/>
                  </a:cubicBezTo>
                  <a:lnTo>
                    <a:pt x="324" y="232"/>
                  </a:lnTo>
                  <a:cubicBezTo>
                    <a:pt x="250" y="196"/>
                    <a:pt x="193" y="59"/>
                    <a:pt x="172" y="7"/>
                  </a:cubicBezTo>
                  <a:lnTo>
                    <a:pt x="172" y="7"/>
                  </a:lnTo>
                  <a:cubicBezTo>
                    <a:pt x="170" y="0"/>
                    <a:pt x="160" y="0"/>
                    <a:pt x="158" y="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9" name="Freeform 81">
              <a:extLst>
                <a:ext uri="{FF2B5EF4-FFF2-40B4-BE49-F238E27FC236}">
                  <a16:creationId xmlns:a16="http://schemas.microsoft.com/office/drawing/2014/main" id="{19A65784-63B9-CB43-B8DB-55F16AF7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37402" y="6402083"/>
              <a:ext cx="780013" cy="1126073"/>
            </a:xfrm>
            <a:custGeom>
              <a:avLst/>
              <a:gdLst>
                <a:gd name="T0" fmla="*/ 325 w 624"/>
                <a:gd name="T1" fmla="*/ 13 h 906"/>
                <a:gd name="T2" fmla="*/ 325 w 624"/>
                <a:gd name="T3" fmla="*/ 13 h 906"/>
                <a:gd name="T4" fmla="*/ 612 w 624"/>
                <a:gd name="T5" fmla="*/ 439 h 906"/>
                <a:gd name="T6" fmla="*/ 612 w 624"/>
                <a:gd name="T7" fmla="*/ 439 h 906"/>
                <a:gd name="T8" fmla="*/ 612 w 624"/>
                <a:gd name="T9" fmla="*/ 466 h 906"/>
                <a:gd name="T10" fmla="*/ 612 w 624"/>
                <a:gd name="T11" fmla="*/ 466 h 906"/>
                <a:gd name="T12" fmla="*/ 325 w 624"/>
                <a:gd name="T13" fmla="*/ 892 h 906"/>
                <a:gd name="T14" fmla="*/ 325 w 624"/>
                <a:gd name="T15" fmla="*/ 892 h 906"/>
                <a:gd name="T16" fmla="*/ 297 w 624"/>
                <a:gd name="T17" fmla="*/ 892 h 906"/>
                <a:gd name="T18" fmla="*/ 297 w 624"/>
                <a:gd name="T19" fmla="*/ 892 h 906"/>
                <a:gd name="T20" fmla="*/ 11 w 624"/>
                <a:gd name="T21" fmla="*/ 466 h 906"/>
                <a:gd name="T22" fmla="*/ 11 w 624"/>
                <a:gd name="T23" fmla="*/ 466 h 906"/>
                <a:gd name="T24" fmla="*/ 11 w 624"/>
                <a:gd name="T25" fmla="*/ 439 h 906"/>
                <a:gd name="T26" fmla="*/ 11 w 624"/>
                <a:gd name="T27" fmla="*/ 439 h 906"/>
                <a:gd name="T28" fmla="*/ 297 w 624"/>
                <a:gd name="T29" fmla="*/ 13 h 906"/>
                <a:gd name="T30" fmla="*/ 297 w 624"/>
                <a:gd name="T31" fmla="*/ 13 h 906"/>
                <a:gd name="T32" fmla="*/ 325 w 624"/>
                <a:gd name="T33" fmla="*/ 13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4" h="906">
                  <a:moveTo>
                    <a:pt x="325" y="13"/>
                  </a:moveTo>
                  <a:lnTo>
                    <a:pt x="325" y="13"/>
                  </a:lnTo>
                  <a:cubicBezTo>
                    <a:pt x="363" y="112"/>
                    <a:pt x="472" y="370"/>
                    <a:pt x="612" y="439"/>
                  </a:cubicBezTo>
                  <a:lnTo>
                    <a:pt x="612" y="439"/>
                  </a:lnTo>
                  <a:cubicBezTo>
                    <a:pt x="623" y="444"/>
                    <a:pt x="623" y="460"/>
                    <a:pt x="612" y="466"/>
                  </a:cubicBezTo>
                  <a:lnTo>
                    <a:pt x="612" y="466"/>
                  </a:lnTo>
                  <a:cubicBezTo>
                    <a:pt x="472" y="535"/>
                    <a:pt x="363" y="793"/>
                    <a:pt x="325" y="892"/>
                  </a:cubicBezTo>
                  <a:lnTo>
                    <a:pt x="325" y="892"/>
                  </a:lnTo>
                  <a:cubicBezTo>
                    <a:pt x="321" y="905"/>
                    <a:pt x="302" y="905"/>
                    <a:pt x="297" y="892"/>
                  </a:cubicBezTo>
                  <a:lnTo>
                    <a:pt x="297" y="892"/>
                  </a:lnTo>
                  <a:cubicBezTo>
                    <a:pt x="260" y="793"/>
                    <a:pt x="151" y="535"/>
                    <a:pt x="11" y="466"/>
                  </a:cubicBezTo>
                  <a:lnTo>
                    <a:pt x="11" y="466"/>
                  </a:lnTo>
                  <a:cubicBezTo>
                    <a:pt x="0" y="460"/>
                    <a:pt x="0" y="444"/>
                    <a:pt x="11" y="439"/>
                  </a:cubicBezTo>
                  <a:lnTo>
                    <a:pt x="11" y="439"/>
                  </a:lnTo>
                  <a:cubicBezTo>
                    <a:pt x="151" y="370"/>
                    <a:pt x="260" y="112"/>
                    <a:pt x="297" y="13"/>
                  </a:cubicBezTo>
                  <a:lnTo>
                    <a:pt x="297" y="13"/>
                  </a:lnTo>
                  <a:cubicBezTo>
                    <a:pt x="302" y="0"/>
                    <a:pt x="321" y="0"/>
                    <a:pt x="325" y="1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0" name="Freeform 82">
              <a:extLst>
                <a:ext uri="{FF2B5EF4-FFF2-40B4-BE49-F238E27FC236}">
                  <a16:creationId xmlns:a16="http://schemas.microsoft.com/office/drawing/2014/main" id="{0FE971C3-1314-6847-B6EA-102FC1678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3874" y="7127165"/>
              <a:ext cx="411977" cy="598740"/>
            </a:xfrm>
            <a:custGeom>
              <a:avLst/>
              <a:gdLst>
                <a:gd name="T0" fmla="*/ 172 w 331"/>
                <a:gd name="T1" fmla="*/ 6 h 480"/>
                <a:gd name="T2" fmla="*/ 172 w 331"/>
                <a:gd name="T3" fmla="*/ 6 h 480"/>
                <a:gd name="T4" fmla="*/ 324 w 331"/>
                <a:gd name="T5" fmla="*/ 232 h 480"/>
                <a:gd name="T6" fmla="*/ 324 w 331"/>
                <a:gd name="T7" fmla="*/ 232 h 480"/>
                <a:gd name="T8" fmla="*/ 324 w 331"/>
                <a:gd name="T9" fmla="*/ 246 h 480"/>
                <a:gd name="T10" fmla="*/ 324 w 331"/>
                <a:gd name="T11" fmla="*/ 246 h 480"/>
                <a:gd name="T12" fmla="*/ 172 w 331"/>
                <a:gd name="T13" fmla="*/ 472 h 480"/>
                <a:gd name="T14" fmla="*/ 172 w 331"/>
                <a:gd name="T15" fmla="*/ 472 h 480"/>
                <a:gd name="T16" fmla="*/ 157 w 331"/>
                <a:gd name="T17" fmla="*/ 472 h 480"/>
                <a:gd name="T18" fmla="*/ 157 w 331"/>
                <a:gd name="T19" fmla="*/ 472 h 480"/>
                <a:gd name="T20" fmla="*/ 6 w 331"/>
                <a:gd name="T21" fmla="*/ 246 h 480"/>
                <a:gd name="T22" fmla="*/ 6 w 331"/>
                <a:gd name="T23" fmla="*/ 246 h 480"/>
                <a:gd name="T24" fmla="*/ 6 w 331"/>
                <a:gd name="T25" fmla="*/ 232 h 480"/>
                <a:gd name="T26" fmla="*/ 6 w 331"/>
                <a:gd name="T27" fmla="*/ 232 h 480"/>
                <a:gd name="T28" fmla="*/ 157 w 331"/>
                <a:gd name="T29" fmla="*/ 6 h 480"/>
                <a:gd name="T30" fmla="*/ 157 w 331"/>
                <a:gd name="T31" fmla="*/ 6 h 480"/>
                <a:gd name="T32" fmla="*/ 172 w 331"/>
                <a:gd name="T33" fmla="*/ 6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1" h="480">
                  <a:moveTo>
                    <a:pt x="172" y="6"/>
                  </a:moveTo>
                  <a:lnTo>
                    <a:pt x="172" y="6"/>
                  </a:lnTo>
                  <a:cubicBezTo>
                    <a:pt x="192" y="59"/>
                    <a:pt x="249" y="195"/>
                    <a:pt x="324" y="232"/>
                  </a:cubicBezTo>
                  <a:lnTo>
                    <a:pt x="324" y="232"/>
                  </a:lnTo>
                  <a:cubicBezTo>
                    <a:pt x="330" y="235"/>
                    <a:pt x="330" y="244"/>
                    <a:pt x="324" y="246"/>
                  </a:cubicBezTo>
                  <a:lnTo>
                    <a:pt x="324" y="246"/>
                  </a:lnTo>
                  <a:cubicBezTo>
                    <a:pt x="249" y="283"/>
                    <a:pt x="192" y="419"/>
                    <a:pt x="172" y="472"/>
                  </a:cubicBezTo>
                  <a:lnTo>
                    <a:pt x="172" y="472"/>
                  </a:lnTo>
                  <a:cubicBezTo>
                    <a:pt x="170" y="479"/>
                    <a:pt x="160" y="479"/>
                    <a:pt x="157" y="472"/>
                  </a:cubicBezTo>
                  <a:lnTo>
                    <a:pt x="157" y="472"/>
                  </a:lnTo>
                  <a:cubicBezTo>
                    <a:pt x="137" y="419"/>
                    <a:pt x="80" y="283"/>
                    <a:pt x="6" y="246"/>
                  </a:cubicBezTo>
                  <a:lnTo>
                    <a:pt x="6" y="246"/>
                  </a:lnTo>
                  <a:cubicBezTo>
                    <a:pt x="0" y="244"/>
                    <a:pt x="0" y="235"/>
                    <a:pt x="6" y="232"/>
                  </a:cubicBezTo>
                  <a:lnTo>
                    <a:pt x="6" y="232"/>
                  </a:lnTo>
                  <a:cubicBezTo>
                    <a:pt x="80" y="195"/>
                    <a:pt x="137" y="59"/>
                    <a:pt x="157" y="6"/>
                  </a:cubicBezTo>
                  <a:lnTo>
                    <a:pt x="157" y="6"/>
                  </a:lnTo>
                  <a:cubicBezTo>
                    <a:pt x="160" y="0"/>
                    <a:pt x="170" y="0"/>
                    <a:pt x="172" y="6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1" name="Freeform 83">
              <a:extLst>
                <a:ext uri="{FF2B5EF4-FFF2-40B4-BE49-F238E27FC236}">
                  <a16:creationId xmlns:a16="http://schemas.microsoft.com/office/drawing/2014/main" id="{72BB158C-FEDD-3348-81EA-93B22042D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8096" y="6325179"/>
              <a:ext cx="411977" cy="598740"/>
            </a:xfrm>
            <a:custGeom>
              <a:avLst/>
              <a:gdLst>
                <a:gd name="T0" fmla="*/ 173 w 331"/>
                <a:gd name="T1" fmla="*/ 7 h 480"/>
                <a:gd name="T2" fmla="*/ 173 w 331"/>
                <a:gd name="T3" fmla="*/ 7 h 480"/>
                <a:gd name="T4" fmla="*/ 324 w 331"/>
                <a:gd name="T5" fmla="*/ 233 h 480"/>
                <a:gd name="T6" fmla="*/ 324 w 331"/>
                <a:gd name="T7" fmla="*/ 233 h 480"/>
                <a:gd name="T8" fmla="*/ 324 w 331"/>
                <a:gd name="T9" fmla="*/ 247 h 480"/>
                <a:gd name="T10" fmla="*/ 324 w 331"/>
                <a:gd name="T11" fmla="*/ 247 h 480"/>
                <a:gd name="T12" fmla="*/ 173 w 331"/>
                <a:gd name="T13" fmla="*/ 472 h 480"/>
                <a:gd name="T14" fmla="*/ 173 w 331"/>
                <a:gd name="T15" fmla="*/ 472 h 480"/>
                <a:gd name="T16" fmla="*/ 158 w 331"/>
                <a:gd name="T17" fmla="*/ 472 h 480"/>
                <a:gd name="T18" fmla="*/ 158 w 331"/>
                <a:gd name="T19" fmla="*/ 472 h 480"/>
                <a:gd name="T20" fmla="*/ 6 w 331"/>
                <a:gd name="T21" fmla="*/ 247 h 480"/>
                <a:gd name="T22" fmla="*/ 6 w 331"/>
                <a:gd name="T23" fmla="*/ 247 h 480"/>
                <a:gd name="T24" fmla="*/ 6 w 331"/>
                <a:gd name="T25" fmla="*/ 233 h 480"/>
                <a:gd name="T26" fmla="*/ 6 w 331"/>
                <a:gd name="T27" fmla="*/ 233 h 480"/>
                <a:gd name="T28" fmla="*/ 158 w 331"/>
                <a:gd name="T29" fmla="*/ 7 h 480"/>
                <a:gd name="T30" fmla="*/ 158 w 331"/>
                <a:gd name="T31" fmla="*/ 7 h 480"/>
                <a:gd name="T32" fmla="*/ 173 w 331"/>
                <a:gd name="T33" fmla="*/ 7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1" h="480">
                  <a:moveTo>
                    <a:pt x="173" y="7"/>
                  </a:moveTo>
                  <a:lnTo>
                    <a:pt x="173" y="7"/>
                  </a:lnTo>
                  <a:cubicBezTo>
                    <a:pt x="192" y="60"/>
                    <a:pt x="250" y="197"/>
                    <a:pt x="324" y="233"/>
                  </a:cubicBezTo>
                  <a:lnTo>
                    <a:pt x="324" y="233"/>
                  </a:lnTo>
                  <a:cubicBezTo>
                    <a:pt x="330" y="236"/>
                    <a:pt x="330" y="244"/>
                    <a:pt x="324" y="247"/>
                  </a:cubicBezTo>
                  <a:lnTo>
                    <a:pt x="324" y="247"/>
                  </a:lnTo>
                  <a:cubicBezTo>
                    <a:pt x="250" y="283"/>
                    <a:pt x="192" y="421"/>
                    <a:pt x="173" y="472"/>
                  </a:cubicBezTo>
                  <a:lnTo>
                    <a:pt x="173" y="472"/>
                  </a:lnTo>
                  <a:cubicBezTo>
                    <a:pt x="170" y="479"/>
                    <a:pt x="160" y="479"/>
                    <a:pt x="158" y="472"/>
                  </a:cubicBezTo>
                  <a:lnTo>
                    <a:pt x="158" y="472"/>
                  </a:lnTo>
                  <a:cubicBezTo>
                    <a:pt x="138" y="421"/>
                    <a:pt x="80" y="283"/>
                    <a:pt x="6" y="247"/>
                  </a:cubicBezTo>
                  <a:lnTo>
                    <a:pt x="6" y="247"/>
                  </a:lnTo>
                  <a:cubicBezTo>
                    <a:pt x="0" y="244"/>
                    <a:pt x="0" y="236"/>
                    <a:pt x="6" y="233"/>
                  </a:cubicBezTo>
                  <a:lnTo>
                    <a:pt x="6" y="233"/>
                  </a:lnTo>
                  <a:cubicBezTo>
                    <a:pt x="80" y="197"/>
                    <a:pt x="138" y="60"/>
                    <a:pt x="158" y="7"/>
                  </a:cubicBezTo>
                  <a:lnTo>
                    <a:pt x="158" y="7"/>
                  </a:lnTo>
                  <a:cubicBezTo>
                    <a:pt x="160" y="0"/>
                    <a:pt x="170" y="0"/>
                    <a:pt x="173" y="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1B86B0C-9CF3-C44E-8037-07B0081434DD}"/>
                </a:ext>
              </a:extLst>
            </p:cNvPr>
            <p:cNvGrpSpPr/>
            <p:nvPr/>
          </p:nvGrpSpPr>
          <p:grpSpPr>
            <a:xfrm>
              <a:off x="1510340" y="8357606"/>
              <a:ext cx="9673255" cy="4608662"/>
              <a:chOff x="1510340" y="8357606"/>
              <a:chExt cx="9673255" cy="4608662"/>
            </a:xfrm>
          </p:grpSpPr>
          <p:sp>
            <p:nvSpPr>
              <p:cNvPr id="23" name="Freeform 74">
                <a:extLst>
                  <a:ext uri="{FF2B5EF4-FFF2-40B4-BE49-F238E27FC236}">
                    <a16:creationId xmlns:a16="http://schemas.microsoft.com/office/drawing/2014/main" id="{9A95EA8A-2BAE-FB41-9BFE-1D40C88E63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0663" y="8357606"/>
                <a:ext cx="7162932" cy="3218925"/>
              </a:xfrm>
              <a:custGeom>
                <a:avLst/>
                <a:gdLst>
                  <a:gd name="T0" fmla="*/ 5353 w 5752"/>
                  <a:gd name="T1" fmla="*/ 368 h 2582"/>
                  <a:gd name="T2" fmla="*/ 5353 w 5752"/>
                  <a:gd name="T3" fmla="*/ 368 h 2582"/>
                  <a:gd name="T4" fmla="*/ 5219 w 5752"/>
                  <a:gd name="T5" fmla="*/ 401 h 2582"/>
                  <a:gd name="T6" fmla="*/ 3782 w 5752"/>
                  <a:gd name="T7" fmla="*/ 1150 h 2582"/>
                  <a:gd name="T8" fmla="*/ 3782 w 5752"/>
                  <a:gd name="T9" fmla="*/ 1150 h 2582"/>
                  <a:gd name="T10" fmla="*/ 3663 w 5752"/>
                  <a:gd name="T11" fmla="*/ 1180 h 2582"/>
                  <a:gd name="T12" fmla="*/ 2730 w 5752"/>
                  <a:gd name="T13" fmla="*/ 1180 h 2582"/>
                  <a:gd name="T14" fmla="*/ 1543 w 5752"/>
                  <a:gd name="T15" fmla="*/ 1180 h 2582"/>
                  <a:gd name="T16" fmla="*/ 1542 w 5752"/>
                  <a:gd name="T17" fmla="*/ 1180 h 2582"/>
                  <a:gd name="T18" fmla="*/ 1542 w 5752"/>
                  <a:gd name="T19" fmla="*/ 1180 h 2582"/>
                  <a:gd name="T20" fmla="*/ 1438 w 5752"/>
                  <a:gd name="T21" fmla="*/ 1096 h 2582"/>
                  <a:gd name="T22" fmla="*/ 1438 w 5752"/>
                  <a:gd name="T23" fmla="*/ 1096 h 2582"/>
                  <a:gd name="T24" fmla="*/ 1383 w 5752"/>
                  <a:gd name="T25" fmla="*/ 913 h 2582"/>
                  <a:gd name="T26" fmla="*/ 1383 w 5752"/>
                  <a:gd name="T27" fmla="*/ 913 h 2582"/>
                  <a:gd name="T28" fmla="*/ 1383 w 5752"/>
                  <a:gd name="T29" fmla="*/ 913 h 2582"/>
                  <a:gd name="T30" fmla="*/ 1568 w 5752"/>
                  <a:gd name="T31" fmla="*/ 616 h 2582"/>
                  <a:gd name="T32" fmla="*/ 1568 w 5752"/>
                  <a:gd name="T33" fmla="*/ 616 h 2582"/>
                  <a:gd name="T34" fmla="*/ 1661 w 5752"/>
                  <a:gd name="T35" fmla="*/ 594 h 2582"/>
                  <a:gd name="T36" fmla="*/ 1661 w 5752"/>
                  <a:gd name="T37" fmla="*/ 594 h 2582"/>
                  <a:gd name="T38" fmla="*/ 2013 w 5752"/>
                  <a:gd name="T39" fmla="*/ 582 h 2582"/>
                  <a:gd name="T40" fmla="*/ 2013 w 5752"/>
                  <a:gd name="T41" fmla="*/ 582 h 2582"/>
                  <a:gd name="T42" fmla="*/ 3341 w 5752"/>
                  <a:gd name="T43" fmla="*/ 511 h 2582"/>
                  <a:gd name="T44" fmla="*/ 3341 w 5752"/>
                  <a:gd name="T45" fmla="*/ 511 h 2582"/>
                  <a:gd name="T46" fmla="*/ 3715 w 5752"/>
                  <a:gd name="T47" fmla="*/ 19 h 2582"/>
                  <a:gd name="T48" fmla="*/ 3715 w 5752"/>
                  <a:gd name="T49" fmla="*/ 19 h 2582"/>
                  <a:gd name="T50" fmla="*/ 1393 w 5752"/>
                  <a:gd name="T51" fmla="*/ 19 h 2582"/>
                  <a:gd name="T52" fmla="*/ 1393 w 5752"/>
                  <a:gd name="T53" fmla="*/ 19 h 2582"/>
                  <a:gd name="T54" fmla="*/ 0 w 5752"/>
                  <a:gd name="T55" fmla="*/ 926 h 2582"/>
                  <a:gd name="T56" fmla="*/ 25 w 5752"/>
                  <a:gd name="T57" fmla="*/ 1029 h 2582"/>
                  <a:gd name="T58" fmla="*/ 374 w 5752"/>
                  <a:gd name="T59" fmla="*/ 2496 h 2582"/>
                  <a:gd name="T60" fmla="*/ 394 w 5752"/>
                  <a:gd name="T61" fmla="*/ 2581 h 2582"/>
                  <a:gd name="T62" fmla="*/ 3996 w 5752"/>
                  <a:gd name="T63" fmla="*/ 1948 h 2582"/>
                  <a:gd name="T64" fmla="*/ 5681 w 5752"/>
                  <a:gd name="T65" fmla="*/ 787 h 2582"/>
                  <a:gd name="T66" fmla="*/ 5681 w 5752"/>
                  <a:gd name="T67" fmla="*/ 787 h 2582"/>
                  <a:gd name="T68" fmla="*/ 5353 w 5752"/>
                  <a:gd name="T69" fmla="*/ 368 h 2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752" h="2582">
                    <a:moveTo>
                      <a:pt x="5353" y="368"/>
                    </a:moveTo>
                    <a:lnTo>
                      <a:pt x="5353" y="368"/>
                    </a:lnTo>
                    <a:cubicBezTo>
                      <a:pt x="5305" y="368"/>
                      <a:pt x="5260" y="380"/>
                      <a:pt x="5219" y="401"/>
                    </a:cubicBezTo>
                    <a:lnTo>
                      <a:pt x="3782" y="1150"/>
                    </a:lnTo>
                    <a:lnTo>
                      <a:pt x="3782" y="1150"/>
                    </a:lnTo>
                    <a:cubicBezTo>
                      <a:pt x="3746" y="1170"/>
                      <a:pt x="3705" y="1180"/>
                      <a:pt x="3663" y="1180"/>
                    </a:cubicBezTo>
                    <a:lnTo>
                      <a:pt x="2730" y="1180"/>
                    </a:lnTo>
                    <a:lnTo>
                      <a:pt x="1543" y="1180"/>
                    </a:lnTo>
                    <a:lnTo>
                      <a:pt x="1542" y="1180"/>
                    </a:lnTo>
                    <a:lnTo>
                      <a:pt x="1542" y="1180"/>
                    </a:lnTo>
                    <a:cubicBezTo>
                      <a:pt x="1500" y="1162"/>
                      <a:pt x="1463" y="1134"/>
                      <a:pt x="1438" y="1096"/>
                    </a:cubicBezTo>
                    <a:lnTo>
                      <a:pt x="1438" y="1096"/>
                    </a:lnTo>
                    <a:cubicBezTo>
                      <a:pt x="1404" y="1043"/>
                      <a:pt x="1383" y="981"/>
                      <a:pt x="1383" y="913"/>
                    </a:cubicBezTo>
                    <a:lnTo>
                      <a:pt x="1383" y="913"/>
                    </a:lnTo>
                    <a:lnTo>
                      <a:pt x="1383" y="913"/>
                    </a:lnTo>
                    <a:cubicBezTo>
                      <a:pt x="1383" y="783"/>
                      <a:pt x="1459" y="670"/>
                      <a:pt x="1568" y="616"/>
                    </a:cubicBezTo>
                    <a:lnTo>
                      <a:pt x="1568" y="616"/>
                    </a:lnTo>
                    <a:cubicBezTo>
                      <a:pt x="1597" y="602"/>
                      <a:pt x="1629" y="595"/>
                      <a:pt x="1661" y="594"/>
                    </a:cubicBezTo>
                    <a:lnTo>
                      <a:pt x="1661" y="594"/>
                    </a:lnTo>
                    <a:cubicBezTo>
                      <a:pt x="1753" y="591"/>
                      <a:pt x="1875" y="587"/>
                      <a:pt x="2013" y="582"/>
                    </a:cubicBezTo>
                    <a:lnTo>
                      <a:pt x="2013" y="582"/>
                    </a:lnTo>
                    <a:cubicBezTo>
                      <a:pt x="2452" y="567"/>
                      <a:pt x="3052" y="541"/>
                      <a:pt x="3341" y="511"/>
                    </a:cubicBezTo>
                    <a:lnTo>
                      <a:pt x="3341" y="511"/>
                    </a:lnTo>
                    <a:cubicBezTo>
                      <a:pt x="3828" y="460"/>
                      <a:pt x="3715" y="19"/>
                      <a:pt x="3715" y="19"/>
                    </a:cubicBezTo>
                    <a:lnTo>
                      <a:pt x="3715" y="19"/>
                    </a:lnTo>
                    <a:cubicBezTo>
                      <a:pt x="3715" y="19"/>
                      <a:pt x="2142" y="0"/>
                      <a:pt x="1393" y="19"/>
                    </a:cubicBezTo>
                    <a:lnTo>
                      <a:pt x="1393" y="19"/>
                    </a:lnTo>
                    <a:cubicBezTo>
                      <a:pt x="781" y="34"/>
                      <a:pt x="194" y="687"/>
                      <a:pt x="0" y="926"/>
                    </a:cubicBezTo>
                    <a:lnTo>
                      <a:pt x="25" y="1029"/>
                    </a:lnTo>
                    <a:lnTo>
                      <a:pt x="374" y="2496"/>
                    </a:lnTo>
                    <a:lnTo>
                      <a:pt x="394" y="2581"/>
                    </a:lnTo>
                    <a:lnTo>
                      <a:pt x="3996" y="1948"/>
                    </a:lnTo>
                    <a:lnTo>
                      <a:pt x="5681" y="787"/>
                    </a:lnTo>
                    <a:lnTo>
                      <a:pt x="5681" y="787"/>
                    </a:lnTo>
                    <a:cubicBezTo>
                      <a:pt x="5751" y="412"/>
                      <a:pt x="5491" y="366"/>
                      <a:pt x="5353" y="368"/>
                    </a:cubicBezTo>
                  </a:path>
                </a:pathLst>
              </a:custGeom>
              <a:solidFill>
                <a:srgbClr val="FFC7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11134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4" name="Freeform 75">
                <a:extLst>
                  <a:ext uri="{FF2B5EF4-FFF2-40B4-BE49-F238E27FC236}">
                    <a16:creationId xmlns:a16="http://schemas.microsoft.com/office/drawing/2014/main" id="{C3560016-DCFF-8A42-8081-7FC9C9352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0340" y="9165081"/>
                <a:ext cx="3125545" cy="3801187"/>
              </a:xfrm>
              <a:custGeom>
                <a:avLst/>
                <a:gdLst>
                  <a:gd name="T0" fmla="*/ 2407 w 2510"/>
                  <a:gd name="T1" fmla="*/ 1930 h 3053"/>
                  <a:gd name="T2" fmla="*/ 2387 w 2510"/>
                  <a:gd name="T3" fmla="*/ 1845 h 3053"/>
                  <a:gd name="T4" fmla="*/ 2038 w 2510"/>
                  <a:gd name="T5" fmla="*/ 378 h 3053"/>
                  <a:gd name="T6" fmla="*/ 2013 w 2510"/>
                  <a:gd name="T7" fmla="*/ 275 h 3053"/>
                  <a:gd name="T8" fmla="*/ 1948 w 2510"/>
                  <a:gd name="T9" fmla="*/ 0 h 3053"/>
                  <a:gd name="T10" fmla="*/ 0 w 2510"/>
                  <a:gd name="T11" fmla="*/ 487 h 3053"/>
                  <a:gd name="T12" fmla="*/ 0 w 2510"/>
                  <a:gd name="T13" fmla="*/ 3052 h 3053"/>
                  <a:gd name="T14" fmla="*/ 2509 w 2510"/>
                  <a:gd name="T15" fmla="*/ 2359 h 3053"/>
                  <a:gd name="T16" fmla="*/ 2407 w 2510"/>
                  <a:gd name="T17" fmla="*/ 1930 h 3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10" h="3053">
                    <a:moveTo>
                      <a:pt x="2407" y="1930"/>
                    </a:moveTo>
                    <a:lnTo>
                      <a:pt x="2387" y="1845"/>
                    </a:lnTo>
                    <a:lnTo>
                      <a:pt x="2038" y="378"/>
                    </a:lnTo>
                    <a:lnTo>
                      <a:pt x="2013" y="275"/>
                    </a:lnTo>
                    <a:lnTo>
                      <a:pt x="1948" y="0"/>
                    </a:lnTo>
                    <a:lnTo>
                      <a:pt x="0" y="487"/>
                    </a:lnTo>
                    <a:lnTo>
                      <a:pt x="0" y="3052"/>
                    </a:lnTo>
                    <a:lnTo>
                      <a:pt x="2509" y="2359"/>
                    </a:lnTo>
                    <a:lnTo>
                      <a:pt x="2407" y="1930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5" name="Freeform 76">
                <a:extLst>
                  <a:ext uri="{FF2B5EF4-FFF2-40B4-BE49-F238E27FC236}">
                    <a16:creationId xmlns:a16="http://schemas.microsoft.com/office/drawing/2014/main" id="{56514A5A-F40F-3F4F-9BF7-0ABBF10E73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4812" y="8374081"/>
                <a:ext cx="714095" cy="395500"/>
              </a:xfrm>
              <a:custGeom>
                <a:avLst/>
                <a:gdLst>
                  <a:gd name="T0" fmla="*/ 36 w 573"/>
                  <a:gd name="T1" fmla="*/ 0 h 317"/>
                  <a:gd name="T2" fmla="*/ 36 w 573"/>
                  <a:gd name="T3" fmla="*/ 0 h 317"/>
                  <a:gd name="T4" fmla="*/ 229 w 573"/>
                  <a:gd name="T5" fmla="*/ 309 h 317"/>
                  <a:gd name="T6" fmla="*/ 229 w 573"/>
                  <a:gd name="T7" fmla="*/ 309 h 317"/>
                  <a:gd name="T8" fmla="*/ 572 w 573"/>
                  <a:gd name="T9" fmla="*/ 5 h 317"/>
                  <a:gd name="T10" fmla="*/ 36 w 573"/>
                  <a:gd name="T11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3" h="317">
                    <a:moveTo>
                      <a:pt x="36" y="0"/>
                    </a:moveTo>
                    <a:lnTo>
                      <a:pt x="36" y="0"/>
                    </a:lnTo>
                    <a:cubicBezTo>
                      <a:pt x="36" y="0"/>
                      <a:pt x="0" y="303"/>
                      <a:pt x="229" y="309"/>
                    </a:cubicBezTo>
                    <a:lnTo>
                      <a:pt x="229" y="309"/>
                    </a:lnTo>
                    <a:cubicBezTo>
                      <a:pt x="458" y="316"/>
                      <a:pt x="565" y="161"/>
                      <a:pt x="572" y="5"/>
                    </a:cubicBezTo>
                    <a:lnTo>
                      <a:pt x="36" y="0"/>
                    </a:ln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6" name="Freeform 77">
                <a:extLst>
                  <a:ext uri="{FF2B5EF4-FFF2-40B4-BE49-F238E27FC236}">
                    <a16:creationId xmlns:a16="http://schemas.microsoft.com/office/drawing/2014/main" id="{56559729-601D-B64C-AF92-75254A0CC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09074" y="9115645"/>
                <a:ext cx="686633" cy="609727"/>
              </a:xfrm>
              <a:custGeom>
                <a:avLst/>
                <a:gdLst>
                  <a:gd name="T0" fmla="*/ 552 w 553"/>
                  <a:gd name="T1" fmla="*/ 177 h 488"/>
                  <a:gd name="T2" fmla="*/ 552 w 553"/>
                  <a:gd name="T3" fmla="*/ 177 h 488"/>
                  <a:gd name="T4" fmla="*/ 138 w 553"/>
                  <a:gd name="T5" fmla="*/ 235 h 488"/>
                  <a:gd name="T6" fmla="*/ 138 w 553"/>
                  <a:gd name="T7" fmla="*/ 235 h 488"/>
                  <a:gd name="T8" fmla="*/ 103 w 553"/>
                  <a:gd name="T9" fmla="*/ 487 h 488"/>
                  <a:gd name="T10" fmla="*/ 552 w 553"/>
                  <a:gd name="T11" fmla="*/ 177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3" h="488">
                    <a:moveTo>
                      <a:pt x="552" y="177"/>
                    </a:moveTo>
                    <a:lnTo>
                      <a:pt x="552" y="177"/>
                    </a:lnTo>
                    <a:cubicBezTo>
                      <a:pt x="552" y="177"/>
                      <a:pt x="393" y="0"/>
                      <a:pt x="138" y="235"/>
                    </a:cubicBezTo>
                    <a:lnTo>
                      <a:pt x="138" y="235"/>
                    </a:lnTo>
                    <a:cubicBezTo>
                      <a:pt x="138" y="235"/>
                      <a:pt x="0" y="329"/>
                      <a:pt x="103" y="487"/>
                    </a:cubicBezTo>
                    <a:lnTo>
                      <a:pt x="552" y="177"/>
                    </a:ln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7" name="Freeform 84">
                <a:extLst>
                  <a:ext uri="{FF2B5EF4-FFF2-40B4-BE49-F238E27FC236}">
                    <a16:creationId xmlns:a16="http://schemas.microsoft.com/office/drawing/2014/main" id="{F852D133-CB63-724B-8F52-AE6469772C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4171" y="9588047"/>
                <a:ext cx="587757" cy="587753"/>
              </a:xfrm>
              <a:custGeom>
                <a:avLst/>
                <a:gdLst>
                  <a:gd name="T0" fmla="*/ 473 w 474"/>
                  <a:gd name="T1" fmla="*/ 236 h 473"/>
                  <a:gd name="T2" fmla="*/ 473 w 474"/>
                  <a:gd name="T3" fmla="*/ 236 h 473"/>
                  <a:gd name="T4" fmla="*/ 237 w 474"/>
                  <a:gd name="T5" fmla="*/ 472 h 473"/>
                  <a:gd name="T6" fmla="*/ 237 w 474"/>
                  <a:gd name="T7" fmla="*/ 472 h 473"/>
                  <a:gd name="T8" fmla="*/ 0 w 474"/>
                  <a:gd name="T9" fmla="*/ 236 h 473"/>
                  <a:gd name="T10" fmla="*/ 0 w 474"/>
                  <a:gd name="T11" fmla="*/ 236 h 473"/>
                  <a:gd name="T12" fmla="*/ 237 w 474"/>
                  <a:gd name="T13" fmla="*/ 0 h 473"/>
                  <a:gd name="T14" fmla="*/ 237 w 474"/>
                  <a:gd name="T15" fmla="*/ 0 h 473"/>
                  <a:gd name="T16" fmla="*/ 473 w 474"/>
                  <a:gd name="T17" fmla="*/ 236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4" h="473">
                    <a:moveTo>
                      <a:pt x="473" y="236"/>
                    </a:moveTo>
                    <a:lnTo>
                      <a:pt x="473" y="236"/>
                    </a:lnTo>
                    <a:cubicBezTo>
                      <a:pt x="473" y="366"/>
                      <a:pt x="367" y="472"/>
                      <a:pt x="237" y="472"/>
                    </a:cubicBezTo>
                    <a:lnTo>
                      <a:pt x="237" y="472"/>
                    </a:lnTo>
                    <a:cubicBezTo>
                      <a:pt x="106" y="472"/>
                      <a:pt x="0" y="366"/>
                      <a:pt x="0" y="236"/>
                    </a:cubicBezTo>
                    <a:lnTo>
                      <a:pt x="0" y="236"/>
                    </a:lnTo>
                    <a:cubicBezTo>
                      <a:pt x="0" y="106"/>
                      <a:pt x="106" y="0"/>
                      <a:pt x="237" y="0"/>
                    </a:cubicBezTo>
                    <a:lnTo>
                      <a:pt x="237" y="0"/>
                    </a:lnTo>
                    <a:cubicBezTo>
                      <a:pt x="367" y="0"/>
                      <a:pt x="473" y="106"/>
                      <a:pt x="473" y="236"/>
                    </a:cubicBezTo>
                  </a:path>
                </a:pathLst>
              </a:custGeom>
              <a:solidFill>
                <a:srgbClr val="111340">
                  <a:alpha val="4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8" name="Freeform 85">
                <a:extLst>
                  <a:ext uri="{FF2B5EF4-FFF2-40B4-BE49-F238E27FC236}">
                    <a16:creationId xmlns:a16="http://schemas.microsoft.com/office/drawing/2014/main" id="{D56D52AA-3AB3-BB4F-A6A6-6F50178091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20795" y="10406510"/>
                <a:ext cx="587757" cy="587757"/>
              </a:xfrm>
              <a:custGeom>
                <a:avLst/>
                <a:gdLst>
                  <a:gd name="T0" fmla="*/ 471 w 472"/>
                  <a:gd name="T1" fmla="*/ 236 h 473"/>
                  <a:gd name="T2" fmla="*/ 471 w 472"/>
                  <a:gd name="T3" fmla="*/ 236 h 473"/>
                  <a:gd name="T4" fmla="*/ 236 w 472"/>
                  <a:gd name="T5" fmla="*/ 472 h 473"/>
                  <a:gd name="T6" fmla="*/ 236 w 472"/>
                  <a:gd name="T7" fmla="*/ 472 h 473"/>
                  <a:gd name="T8" fmla="*/ 0 w 472"/>
                  <a:gd name="T9" fmla="*/ 236 h 473"/>
                  <a:gd name="T10" fmla="*/ 0 w 472"/>
                  <a:gd name="T11" fmla="*/ 236 h 473"/>
                  <a:gd name="T12" fmla="*/ 236 w 472"/>
                  <a:gd name="T13" fmla="*/ 0 h 473"/>
                  <a:gd name="T14" fmla="*/ 236 w 472"/>
                  <a:gd name="T15" fmla="*/ 0 h 473"/>
                  <a:gd name="T16" fmla="*/ 471 w 472"/>
                  <a:gd name="T17" fmla="*/ 236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2" h="473">
                    <a:moveTo>
                      <a:pt x="471" y="236"/>
                    </a:moveTo>
                    <a:lnTo>
                      <a:pt x="471" y="236"/>
                    </a:lnTo>
                    <a:cubicBezTo>
                      <a:pt x="471" y="366"/>
                      <a:pt x="366" y="472"/>
                      <a:pt x="236" y="472"/>
                    </a:cubicBezTo>
                    <a:lnTo>
                      <a:pt x="236" y="472"/>
                    </a:lnTo>
                    <a:cubicBezTo>
                      <a:pt x="105" y="472"/>
                      <a:pt x="0" y="366"/>
                      <a:pt x="0" y="236"/>
                    </a:cubicBezTo>
                    <a:lnTo>
                      <a:pt x="0" y="236"/>
                    </a:lnTo>
                    <a:cubicBezTo>
                      <a:pt x="0" y="106"/>
                      <a:pt x="105" y="0"/>
                      <a:pt x="236" y="0"/>
                    </a:cubicBezTo>
                    <a:lnTo>
                      <a:pt x="236" y="0"/>
                    </a:lnTo>
                    <a:cubicBezTo>
                      <a:pt x="366" y="0"/>
                      <a:pt x="471" y="106"/>
                      <a:pt x="471" y="236"/>
                    </a:cubicBezTo>
                  </a:path>
                </a:pathLst>
              </a:custGeom>
              <a:solidFill>
                <a:srgbClr val="111340">
                  <a:alpha val="4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</p:grpSp>
      <p:sp>
        <p:nvSpPr>
          <p:cNvPr id="35" name="Round Same Side Corner Rectangle 34">
            <a:extLst>
              <a:ext uri="{FF2B5EF4-FFF2-40B4-BE49-F238E27FC236}">
                <a16:creationId xmlns:a16="http://schemas.microsoft.com/office/drawing/2014/main" id="{ECFCD222-A90B-604D-AF81-6DC4B91810F2}"/>
              </a:ext>
            </a:extLst>
          </p:cNvPr>
          <p:cNvSpPr/>
          <p:nvPr/>
        </p:nvSpPr>
        <p:spPr>
          <a:xfrm rot="16200000">
            <a:off x="14199279" y="4681463"/>
            <a:ext cx="1554530" cy="155453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itchFamily="2" charset="77"/>
            </a:endParaRPr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2355431F-F8B6-EF45-A3A2-2D450688394B}"/>
              </a:ext>
            </a:extLst>
          </p:cNvPr>
          <p:cNvSpPr/>
          <p:nvPr/>
        </p:nvSpPr>
        <p:spPr>
          <a:xfrm rot="16200000">
            <a:off x="14199279" y="6635618"/>
            <a:ext cx="1554530" cy="155453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itchFamily="2" charset="77"/>
            </a:endParaRPr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392DD378-3D4D-784A-96A6-D3E82A62133B}"/>
              </a:ext>
            </a:extLst>
          </p:cNvPr>
          <p:cNvSpPr/>
          <p:nvPr/>
        </p:nvSpPr>
        <p:spPr>
          <a:xfrm rot="16200000">
            <a:off x="14199279" y="10920267"/>
            <a:ext cx="1554530" cy="155453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204051-E45E-874B-9D3F-DAEA1E070EEA}"/>
              </a:ext>
            </a:extLst>
          </p:cNvPr>
          <p:cNvSpPr txBox="1"/>
          <p:nvPr/>
        </p:nvSpPr>
        <p:spPr>
          <a:xfrm>
            <a:off x="1520826" y="751491"/>
            <a:ext cx="21336000" cy="123110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 PROBLEM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1B006F-E6AD-FB42-9485-1DA12BD91B05}"/>
              </a:ext>
            </a:extLst>
          </p:cNvPr>
          <p:cNvSpPr txBox="1"/>
          <p:nvPr/>
        </p:nvSpPr>
        <p:spPr>
          <a:xfrm>
            <a:off x="1520827" y="1895487"/>
            <a:ext cx="213359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0" dirty="0">
                <a:solidFill>
                  <a:srgbClr val="000000"/>
                </a:solidFill>
                <a:effectLst/>
                <a:latin typeface="system-ui"/>
              </a:rPr>
              <a:t>Genesis 1:27-28.  </a:t>
            </a:r>
            <a:r>
              <a:rPr lang="en-ZA" b="1" baseline="30000" dirty="0">
                <a:effectLst/>
                <a:latin typeface="system-ui"/>
              </a:rPr>
              <a:t>27 </a:t>
            </a:r>
            <a:r>
              <a:rPr lang="en-ZA" dirty="0">
                <a:effectLst/>
                <a:latin typeface="system-ui"/>
              </a:rPr>
              <a:t>So God created mankind in his own image,</a:t>
            </a:r>
            <a:r>
              <a:rPr lang="en-ZA" dirty="0">
                <a:latin typeface="Courier New" panose="02070309020205020404" pitchFamily="49" charset="0"/>
              </a:rPr>
              <a:t> </a:t>
            </a:r>
            <a:r>
              <a:rPr lang="en-ZA" dirty="0">
                <a:effectLst/>
                <a:latin typeface="system-ui"/>
              </a:rPr>
              <a:t>in the image of God he created them;</a:t>
            </a:r>
            <a:r>
              <a:rPr lang="en-ZA" dirty="0">
                <a:latin typeface="system-ui"/>
              </a:rPr>
              <a:t> </a:t>
            </a:r>
            <a:r>
              <a:rPr lang="en-ZA" dirty="0">
                <a:effectLst/>
                <a:latin typeface="system-ui"/>
              </a:rPr>
              <a:t>male and female he created them.</a:t>
            </a:r>
            <a:r>
              <a:rPr lang="en-ZA" b="1" baseline="30000" dirty="0">
                <a:effectLst/>
                <a:latin typeface="system-ui"/>
              </a:rPr>
              <a:t>28 </a:t>
            </a:r>
            <a:r>
              <a:rPr lang="en-ZA" dirty="0">
                <a:effectLst/>
                <a:latin typeface="system-ui"/>
              </a:rPr>
              <a:t>God blessed them and said to them, “Be fruitful and increase in number; fill the earth and subdue it. Rule over the fish in the sea and the birds in the sky and over every living creature that moves on the ground.”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EF50FB-886A-7A46-9C7A-093EF57C0250}"/>
              </a:ext>
            </a:extLst>
          </p:cNvPr>
          <p:cNvSpPr txBox="1"/>
          <p:nvPr/>
        </p:nvSpPr>
        <p:spPr>
          <a:xfrm>
            <a:off x="16205475" y="4608714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Why money was invented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456476-811E-8C49-8E06-107F455A8747}"/>
              </a:ext>
            </a:extLst>
          </p:cNvPr>
          <p:cNvSpPr txBox="1"/>
          <p:nvPr/>
        </p:nvSpPr>
        <p:spPr>
          <a:xfrm>
            <a:off x="16205476" y="5267044"/>
            <a:ext cx="6691263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20" dirty="0">
                <a:latin typeface="Poppins" pitchFamily="2" charset="77"/>
                <a:cs typeface="Poppins" pitchFamily="2" charset="77"/>
              </a:rPr>
              <a:t>To simplify Trading Methods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42F5AF-5A81-F648-A060-13BF130C5CCB}"/>
              </a:ext>
            </a:extLst>
          </p:cNvPr>
          <p:cNvSpPr txBox="1"/>
          <p:nvPr/>
        </p:nvSpPr>
        <p:spPr>
          <a:xfrm>
            <a:off x="16205475" y="6552959"/>
            <a:ext cx="6691261" cy="113877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Where does money come from?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1DC933-3A12-4E49-8B3A-F0D3A505EFA3}"/>
              </a:ext>
            </a:extLst>
          </p:cNvPr>
          <p:cNvSpPr txBox="1"/>
          <p:nvPr/>
        </p:nvSpPr>
        <p:spPr>
          <a:xfrm>
            <a:off x="16205476" y="7734509"/>
            <a:ext cx="6691263" cy="2386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ZA" sz="2800" b="1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The central bank</a:t>
            </a:r>
            <a:r>
              <a:rPr lang="en-ZA" sz="28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manufactures fiduciary money and has a monopoly on the issuance of legal tender currency; it also steers the money creation process by setting the price of money.</a:t>
            </a:r>
            <a:endParaRPr lang="en-US" sz="4800" spc="-2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05F320-CF44-3C48-89CA-12E19D1D0A91}"/>
              </a:ext>
            </a:extLst>
          </p:cNvPr>
          <p:cNvSpPr txBox="1"/>
          <p:nvPr/>
        </p:nvSpPr>
        <p:spPr>
          <a:xfrm>
            <a:off x="16205475" y="10884085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Who is in control?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BF4694-ACBA-5145-B105-DAB792511781}"/>
              </a:ext>
            </a:extLst>
          </p:cNvPr>
          <p:cNvSpPr txBox="1"/>
          <p:nvPr/>
        </p:nvSpPr>
        <p:spPr>
          <a:xfrm>
            <a:off x="16205476" y="11561576"/>
            <a:ext cx="6691263" cy="145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20" dirty="0">
                <a:latin typeface="Poppins" pitchFamily="2" charset="77"/>
                <a:cs typeface="Poppins" pitchFamily="2" charset="77"/>
              </a:rPr>
              <a:t>Economic systems decides who and what holds the final say in how things are run in the economy. See next slides.</a:t>
            </a:r>
          </a:p>
        </p:txBody>
      </p:sp>
    </p:spTree>
    <p:extLst>
      <p:ext uri="{BB962C8B-B14F-4D97-AF65-F5344CB8AC3E}">
        <p14:creationId xmlns:p14="http://schemas.microsoft.com/office/powerpoint/2010/main" val="3498706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56078C-2C20-0C42-ABFC-5026EE292698}"/>
              </a:ext>
            </a:extLst>
          </p:cNvPr>
          <p:cNvSpPr txBox="1"/>
          <p:nvPr/>
        </p:nvSpPr>
        <p:spPr>
          <a:xfrm>
            <a:off x="1520826" y="751491"/>
            <a:ext cx="21336000" cy="123110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MONEY PURPOSES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B02443-A1B3-274A-A1E6-E05AAF3C1C78}"/>
              </a:ext>
            </a:extLst>
          </p:cNvPr>
          <p:cNvSpPr txBox="1"/>
          <p:nvPr/>
        </p:nvSpPr>
        <p:spPr>
          <a:xfrm>
            <a:off x="1520827" y="1895487"/>
            <a:ext cx="21335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spc="-120" dirty="0">
                <a:latin typeface="Poppins" pitchFamily="2" charset="77"/>
                <a:cs typeface="Poppins" pitchFamily="2" charset="77"/>
              </a:rPr>
              <a:t>Scarcity- </a:t>
            </a:r>
            <a:r>
              <a:rPr lang="en-ZA" sz="3000" spc="-120" dirty="0">
                <a:latin typeface="Poppins" pitchFamily="2" charset="77"/>
                <a:cs typeface="Poppins" pitchFamily="2" charset="77"/>
              </a:rPr>
              <a:t>the state of being scarce or in short supply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E5392E-7FA1-C049-9476-E18F4108EDD3}"/>
              </a:ext>
            </a:extLst>
          </p:cNvPr>
          <p:cNvSpPr txBox="1"/>
          <p:nvPr/>
        </p:nvSpPr>
        <p:spPr>
          <a:xfrm>
            <a:off x="17809191" y="3549077"/>
            <a:ext cx="472725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accent1"/>
                </a:solidFill>
                <a:latin typeface="Poppins" pitchFamily="2" charset="77"/>
                <a:cs typeface="Poppins" pitchFamily="2" charset="77"/>
              </a:rPr>
              <a:t>Method of trade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69C26B-9C42-E841-A06D-6076876CB3AB}"/>
              </a:ext>
            </a:extLst>
          </p:cNvPr>
          <p:cNvSpPr txBox="1"/>
          <p:nvPr/>
        </p:nvSpPr>
        <p:spPr>
          <a:xfrm>
            <a:off x="17809191" y="5482931"/>
            <a:ext cx="4727251" cy="113877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accent2"/>
                </a:solidFill>
                <a:latin typeface="Poppins" pitchFamily="2" charset="77"/>
                <a:cs typeface="Poppins" pitchFamily="2" charset="77"/>
              </a:rPr>
              <a:t>Measurement of worth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9E19C8-9194-7C4B-B51E-E0EB1B3677FE}"/>
              </a:ext>
            </a:extLst>
          </p:cNvPr>
          <p:cNvSpPr txBox="1"/>
          <p:nvPr/>
        </p:nvSpPr>
        <p:spPr>
          <a:xfrm>
            <a:off x="17809191" y="8458149"/>
            <a:ext cx="472725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accent3"/>
                </a:solidFill>
                <a:latin typeface="Poppins" pitchFamily="2" charset="77"/>
                <a:cs typeface="Poppins" pitchFamily="2" charset="77"/>
              </a:rPr>
              <a:t>Standard of debt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42CE37-7951-714B-9C40-FFC0DB9CE7C3}"/>
              </a:ext>
            </a:extLst>
          </p:cNvPr>
          <p:cNvSpPr txBox="1"/>
          <p:nvPr/>
        </p:nvSpPr>
        <p:spPr>
          <a:xfrm>
            <a:off x="17809191" y="10901940"/>
            <a:ext cx="472725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Maintaining Worth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F295840-ADB5-7F4F-A100-971516A9DC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2318113"/>
              </p:ext>
            </p:extLst>
          </p:nvPr>
        </p:nvGraphicFramePr>
        <p:xfrm>
          <a:off x="1841206" y="3655473"/>
          <a:ext cx="14819472" cy="8959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7" name="Group 46">
            <a:extLst>
              <a:ext uri="{FF2B5EF4-FFF2-40B4-BE49-F238E27FC236}">
                <a16:creationId xmlns:a16="http://schemas.microsoft.com/office/drawing/2014/main" id="{0E3633AF-1E29-D44C-ABD6-DBDFD177293F}"/>
              </a:ext>
            </a:extLst>
          </p:cNvPr>
          <p:cNvGrpSpPr/>
          <p:nvPr/>
        </p:nvGrpSpPr>
        <p:grpSpPr>
          <a:xfrm>
            <a:off x="6529196" y="10341678"/>
            <a:ext cx="2735541" cy="1027203"/>
            <a:chOff x="6673802" y="9384802"/>
            <a:chExt cx="2735541" cy="1027203"/>
          </a:xfrm>
        </p:grpSpPr>
        <p:sp>
          <p:nvSpPr>
            <p:cNvPr id="48" name="Freeform 227">
              <a:extLst>
                <a:ext uri="{FF2B5EF4-FFF2-40B4-BE49-F238E27FC236}">
                  <a16:creationId xmlns:a16="http://schemas.microsoft.com/office/drawing/2014/main" id="{500110A0-2F82-004B-AB99-48E962E47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9" name="Freeform 228">
              <a:extLst>
                <a:ext uri="{FF2B5EF4-FFF2-40B4-BE49-F238E27FC236}">
                  <a16:creationId xmlns:a16="http://schemas.microsoft.com/office/drawing/2014/main" id="{2D8FCBC0-B014-0444-A610-D1B0FBAAE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0" name="Freeform 229">
              <a:extLst>
                <a:ext uri="{FF2B5EF4-FFF2-40B4-BE49-F238E27FC236}">
                  <a16:creationId xmlns:a16="http://schemas.microsoft.com/office/drawing/2014/main" id="{234766DF-7AED-944E-A94B-FCE632C8A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1" name="Freeform 230">
              <a:extLst>
                <a:ext uri="{FF2B5EF4-FFF2-40B4-BE49-F238E27FC236}">
                  <a16:creationId xmlns:a16="http://schemas.microsoft.com/office/drawing/2014/main" id="{281CADC2-C092-9B42-8A8D-9F578A9CF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1CF82A-DDFA-0E49-AA11-F40CBB081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sp>
        <p:nvSpPr>
          <p:cNvPr id="53" name="Freeform 527">
            <a:extLst>
              <a:ext uri="{FF2B5EF4-FFF2-40B4-BE49-F238E27FC236}">
                <a16:creationId xmlns:a16="http://schemas.microsoft.com/office/drawing/2014/main" id="{6623EFF7-80E0-AA45-8215-2DA14CED6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887" y="4276272"/>
            <a:ext cx="1323823" cy="1796228"/>
          </a:xfrm>
          <a:custGeom>
            <a:avLst/>
            <a:gdLst>
              <a:gd name="T0" fmla="*/ 991 w 1064"/>
              <a:gd name="T1" fmla="*/ 798 h 1442"/>
              <a:gd name="T2" fmla="*/ 991 w 1064"/>
              <a:gd name="T3" fmla="*/ 798 h 1442"/>
              <a:gd name="T4" fmla="*/ 991 w 1064"/>
              <a:gd name="T5" fmla="*/ 798 h 1442"/>
              <a:gd name="T6" fmla="*/ 1063 w 1064"/>
              <a:gd name="T7" fmla="*/ 531 h 1442"/>
              <a:gd name="T8" fmla="*/ 1063 w 1064"/>
              <a:gd name="T9" fmla="*/ 531 h 1442"/>
              <a:gd name="T10" fmla="*/ 531 w 1064"/>
              <a:gd name="T11" fmla="*/ 0 h 1442"/>
              <a:gd name="T12" fmla="*/ 531 w 1064"/>
              <a:gd name="T13" fmla="*/ 0 h 1442"/>
              <a:gd name="T14" fmla="*/ 0 w 1064"/>
              <a:gd name="T15" fmla="*/ 531 h 1442"/>
              <a:gd name="T16" fmla="*/ 0 w 1064"/>
              <a:gd name="T17" fmla="*/ 531 h 1442"/>
              <a:gd name="T18" fmla="*/ 72 w 1064"/>
              <a:gd name="T19" fmla="*/ 798 h 1442"/>
              <a:gd name="T20" fmla="*/ 72 w 1064"/>
              <a:gd name="T21" fmla="*/ 798 h 1442"/>
              <a:gd name="T22" fmla="*/ 77 w 1064"/>
              <a:gd name="T23" fmla="*/ 806 h 1442"/>
              <a:gd name="T24" fmla="*/ 77 w 1064"/>
              <a:gd name="T25" fmla="*/ 806 h 1442"/>
              <a:gd name="T26" fmla="*/ 94 w 1064"/>
              <a:gd name="T27" fmla="*/ 832 h 1442"/>
              <a:gd name="T28" fmla="*/ 454 w 1064"/>
              <a:gd name="T29" fmla="*/ 1386 h 1442"/>
              <a:gd name="T30" fmla="*/ 454 w 1064"/>
              <a:gd name="T31" fmla="*/ 1386 h 1442"/>
              <a:gd name="T32" fmla="*/ 609 w 1064"/>
              <a:gd name="T33" fmla="*/ 1386 h 1442"/>
              <a:gd name="T34" fmla="*/ 969 w 1064"/>
              <a:gd name="T35" fmla="*/ 832 h 1442"/>
              <a:gd name="T36" fmla="*/ 969 w 1064"/>
              <a:gd name="T37" fmla="*/ 832 h 1442"/>
              <a:gd name="T38" fmla="*/ 986 w 1064"/>
              <a:gd name="T39" fmla="*/ 806 h 1442"/>
              <a:gd name="T40" fmla="*/ 991 w 1064"/>
              <a:gd name="T41" fmla="*/ 798 h 1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64" h="1442">
                <a:moveTo>
                  <a:pt x="991" y="798"/>
                </a:moveTo>
                <a:lnTo>
                  <a:pt x="991" y="798"/>
                </a:lnTo>
                <a:lnTo>
                  <a:pt x="991" y="798"/>
                </a:lnTo>
                <a:cubicBezTo>
                  <a:pt x="1037" y="720"/>
                  <a:pt x="1063" y="629"/>
                  <a:pt x="1063" y="531"/>
                </a:cubicBezTo>
                <a:lnTo>
                  <a:pt x="1063" y="531"/>
                </a:lnTo>
                <a:cubicBezTo>
                  <a:pt x="1063" y="238"/>
                  <a:pt x="825" y="0"/>
                  <a:pt x="531" y="0"/>
                </a:cubicBezTo>
                <a:lnTo>
                  <a:pt x="531" y="0"/>
                </a:lnTo>
                <a:cubicBezTo>
                  <a:pt x="238" y="0"/>
                  <a:pt x="0" y="238"/>
                  <a:pt x="0" y="531"/>
                </a:cubicBezTo>
                <a:lnTo>
                  <a:pt x="0" y="531"/>
                </a:lnTo>
                <a:cubicBezTo>
                  <a:pt x="0" y="629"/>
                  <a:pt x="26" y="720"/>
                  <a:pt x="72" y="798"/>
                </a:cubicBezTo>
                <a:lnTo>
                  <a:pt x="72" y="798"/>
                </a:lnTo>
                <a:lnTo>
                  <a:pt x="77" y="806"/>
                </a:lnTo>
                <a:lnTo>
                  <a:pt x="77" y="806"/>
                </a:lnTo>
                <a:cubicBezTo>
                  <a:pt x="82" y="815"/>
                  <a:pt x="88" y="824"/>
                  <a:pt x="94" y="832"/>
                </a:cubicBezTo>
                <a:lnTo>
                  <a:pt x="454" y="1386"/>
                </a:lnTo>
                <a:lnTo>
                  <a:pt x="454" y="1386"/>
                </a:lnTo>
                <a:cubicBezTo>
                  <a:pt x="491" y="1441"/>
                  <a:pt x="572" y="1441"/>
                  <a:pt x="609" y="1386"/>
                </a:cubicBezTo>
                <a:lnTo>
                  <a:pt x="969" y="832"/>
                </a:lnTo>
                <a:lnTo>
                  <a:pt x="969" y="832"/>
                </a:lnTo>
                <a:cubicBezTo>
                  <a:pt x="975" y="824"/>
                  <a:pt x="980" y="815"/>
                  <a:pt x="986" y="806"/>
                </a:cubicBezTo>
                <a:lnTo>
                  <a:pt x="991" y="798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54" name="Freeform 528">
            <a:extLst>
              <a:ext uri="{FF2B5EF4-FFF2-40B4-BE49-F238E27FC236}">
                <a16:creationId xmlns:a16="http://schemas.microsoft.com/office/drawing/2014/main" id="{5203AA30-1497-0E49-9F24-B98F96972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748" y="4386131"/>
            <a:ext cx="1104101" cy="1104105"/>
          </a:xfrm>
          <a:custGeom>
            <a:avLst/>
            <a:gdLst>
              <a:gd name="T0" fmla="*/ 887 w 888"/>
              <a:gd name="T1" fmla="*/ 442 h 887"/>
              <a:gd name="T2" fmla="*/ 887 w 888"/>
              <a:gd name="T3" fmla="*/ 442 h 887"/>
              <a:gd name="T4" fmla="*/ 443 w 888"/>
              <a:gd name="T5" fmla="*/ 886 h 887"/>
              <a:gd name="T6" fmla="*/ 443 w 888"/>
              <a:gd name="T7" fmla="*/ 886 h 887"/>
              <a:gd name="T8" fmla="*/ 0 w 888"/>
              <a:gd name="T9" fmla="*/ 442 h 887"/>
              <a:gd name="T10" fmla="*/ 0 w 888"/>
              <a:gd name="T11" fmla="*/ 442 h 887"/>
              <a:gd name="T12" fmla="*/ 443 w 888"/>
              <a:gd name="T13" fmla="*/ 0 h 887"/>
              <a:gd name="T14" fmla="*/ 443 w 888"/>
              <a:gd name="T15" fmla="*/ 0 h 887"/>
              <a:gd name="T16" fmla="*/ 887 w 888"/>
              <a:gd name="T17" fmla="*/ 442 h 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88" h="887">
                <a:moveTo>
                  <a:pt x="887" y="442"/>
                </a:moveTo>
                <a:lnTo>
                  <a:pt x="887" y="442"/>
                </a:lnTo>
                <a:cubicBezTo>
                  <a:pt x="887" y="688"/>
                  <a:pt x="688" y="886"/>
                  <a:pt x="443" y="886"/>
                </a:cubicBezTo>
                <a:lnTo>
                  <a:pt x="443" y="886"/>
                </a:lnTo>
                <a:cubicBezTo>
                  <a:pt x="199" y="886"/>
                  <a:pt x="0" y="688"/>
                  <a:pt x="0" y="442"/>
                </a:cubicBezTo>
                <a:lnTo>
                  <a:pt x="0" y="442"/>
                </a:lnTo>
                <a:cubicBezTo>
                  <a:pt x="0" y="198"/>
                  <a:pt x="199" y="0"/>
                  <a:pt x="443" y="0"/>
                </a:cubicBezTo>
                <a:lnTo>
                  <a:pt x="443" y="0"/>
                </a:lnTo>
                <a:cubicBezTo>
                  <a:pt x="688" y="0"/>
                  <a:pt x="887" y="198"/>
                  <a:pt x="887" y="4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55" name="Freeform 529">
            <a:extLst>
              <a:ext uri="{FF2B5EF4-FFF2-40B4-BE49-F238E27FC236}">
                <a16:creationId xmlns:a16="http://schemas.microsoft.com/office/drawing/2014/main" id="{65568F4F-5917-9B40-951D-2A8F20706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024" y="4276272"/>
            <a:ext cx="1323826" cy="1796228"/>
          </a:xfrm>
          <a:custGeom>
            <a:avLst/>
            <a:gdLst>
              <a:gd name="T0" fmla="*/ 991 w 1063"/>
              <a:gd name="T1" fmla="*/ 798 h 1442"/>
              <a:gd name="T2" fmla="*/ 990 w 1063"/>
              <a:gd name="T3" fmla="*/ 798 h 1442"/>
              <a:gd name="T4" fmla="*/ 990 w 1063"/>
              <a:gd name="T5" fmla="*/ 798 h 1442"/>
              <a:gd name="T6" fmla="*/ 1062 w 1063"/>
              <a:gd name="T7" fmla="*/ 531 h 1442"/>
              <a:gd name="T8" fmla="*/ 1062 w 1063"/>
              <a:gd name="T9" fmla="*/ 531 h 1442"/>
              <a:gd name="T10" fmla="*/ 531 w 1063"/>
              <a:gd name="T11" fmla="*/ 0 h 1442"/>
              <a:gd name="T12" fmla="*/ 531 w 1063"/>
              <a:gd name="T13" fmla="*/ 0 h 1442"/>
              <a:gd name="T14" fmla="*/ 0 w 1063"/>
              <a:gd name="T15" fmla="*/ 531 h 1442"/>
              <a:gd name="T16" fmla="*/ 0 w 1063"/>
              <a:gd name="T17" fmla="*/ 531 h 1442"/>
              <a:gd name="T18" fmla="*/ 72 w 1063"/>
              <a:gd name="T19" fmla="*/ 798 h 1442"/>
              <a:gd name="T20" fmla="*/ 72 w 1063"/>
              <a:gd name="T21" fmla="*/ 798 h 1442"/>
              <a:gd name="T22" fmla="*/ 76 w 1063"/>
              <a:gd name="T23" fmla="*/ 806 h 1442"/>
              <a:gd name="T24" fmla="*/ 76 w 1063"/>
              <a:gd name="T25" fmla="*/ 806 h 1442"/>
              <a:gd name="T26" fmla="*/ 94 w 1063"/>
              <a:gd name="T27" fmla="*/ 832 h 1442"/>
              <a:gd name="T28" fmla="*/ 454 w 1063"/>
              <a:gd name="T29" fmla="*/ 1386 h 1442"/>
              <a:gd name="T30" fmla="*/ 454 w 1063"/>
              <a:gd name="T31" fmla="*/ 1386 h 1442"/>
              <a:gd name="T32" fmla="*/ 609 w 1063"/>
              <a:gd name="T33" fmla="*/ 1386 h 1442"/>
              <a:gd name="T34" fmla="*/ 969 w 1063"/>
              <a:gd name="T35" fmla="*/ 832 h 1442"/>
              <a:gd name="T36" fmla="*/ 969 w 1063"/>
              <a:gd name="T37" fmla="*/ 832 h 1442"/>
              <a:gd name="T38" fmla="*/ 986 w 1063"/>
              <a:gd name="T39" fmla="*/ 806 h 1442"/>
              <a:gd name="T40" fmla="*/ 991 w 1063"/>
              <a:gd name="T41" fmla="*/ 798 h 1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63" h="1442">
                <a:moveTo>
                  <a:pt x="991" y="798"/>
                </a:moveTo>
                <a:lnTo>
                  <a:pt x="990" y="798"/>
                </a:lnTo>
                <a:lnTo>
                  <a:pt x="990" y="798"/>
                </a:lnTo>
                <a:cubicBezTo>
                  <a:pt x="1036" y="720"/>
                  <a:pt x="1062" y="629"/>
                  <a:pt x="1062" y="531"/>
                </a:cubicBezTo>
                <a:lnTo>
                  <a:pt x="1062" y="531"/>
                </a:lnTo>
                <a:cubicBezTo>
                  <a:pt x="1062" y="238"/>
                  <a:pt x="824" y="0"/>
                  <a:pt x="531" y="0"/>
                </a:cubicBezTo>
                <a:lnTo>
                  <a:pt x="531" y="0"/>
                </a:lnTo>
                <a:cubicBezTo>
                  <a:pt x="238" y="0"/>
                  <a:pt x="0" y="238"/>
                  <a:pt x="0" y="531"/>
                </a:cubicBezTo>
                <a:lnTo>
                  <a:pt x="0" y="531"/>
                </a:lnTo>
                <a:cubicBezTo>
                  <a:pt x="0" y="629"/>
                  <a:pt x="26" y="720"/>
                  <a:pt x="72" y="798"/>
                </a:cubicBezTo>
                <a:lnTo>
                  <a:pt x="72" y="798"/>
                </a:lnTo>
                <a:lnTo>
                  <a:pt x="76" y="806"/>
                </a:lnTo>
                <a:lnTo>
                  <a:pt x="76" y="806"/>
                </a:lnTo>
                <a:cubicBezTo>
                  <a:pt x="82" y="815"/>
                  <a:pt x="88" y="824"/>
                  <a:pt x="94" y="832"/>
                </a:cubicBezTo>
                <a:lnTo>
                  <a:pt x="454" y="1386"/>
                </a:lnTo>
                <a:lnTo>
                  <a:pt x="454" y="1386"/>
                </a:lnTo>
                <a:cubicBezTo>
                  <a:pt x="490" y="1441"/>
                  <a:pt x="572" y="1441"/>
                  <a:pt x="609" y="1386"/>
                </a:cubicBezTo>
                <a:lnTo>
                  <a:pt x="969" y="832"/>
                </a:lnTo>
                <a:lnTo>
                  <a:pt x="969" y="832"/>
                </a:lnTo>
                <a:cubicBezTo>
                  <a:pt x="975" y="824"/>
                  <a:pt x="981" y="815"/>
                  <a:pt x="986" y="806"/>
                </a:cubicBezTo>
                <a:lnTo>
                  <a:pt x="991" y="79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56" name="Freeform 530">
            <a:extLst>
              <a:ext uri="{FF2B5EF4-FFF2-40B4-BE49-F238E27FC236}">
                <a16:creationId xmlns:a16="http://schemas.microsoft.com/office/drawing/2014/main" id="{D2C5D915-25F9-AE48-8653-BC415DBAC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8885" y="4386131"/>
            <a:ext cx="1104105" cy="1104105"/>
          </a:xfrm>
          <a:custGeom>
            <a:avLst/>
            <a:gdLst>
              <a:gd name="T0" fmla="*/ 886 w 887"/>
              <a:gd name="T1" fmla="*/ 442 h 887"/>
              <a:gd name="T2" fmla="*/ 886 w 887"/>
              <a:gd name="T3" fmla="*/ 442 h 887"/>
              <a:gd name="T4" fmla="*/ 443 w 887"/>
              <a:gd name="T5" fmla="*/ 886 h 887"/>
              <a:gd name="T6" fmla="*/ 443 w 887"/>
              <a:gd name="T7" fmla="*/ 886 h 887"/>
              <a:gd name="T8" fmla="*/ 0 w 887"/>
              <a:gd name="T9" fmla="*/ 442 h 887"/>
              <a:gd name="T10" fmla="*/ 0 w 887"/>
              <a:gd name="T11" fmla="*/ 442 h 887"/>
              <a:gd name="T12" fmla="*/ 443 w 887"/>
              <a:gd name="T13" fmla="*/ 0 h 887"/>
              <a:gd name="T14" fmla="*/ 443 w 887"/>
              <a:gd name="T15" fmla="*/ 0 h 887"/>
              <a:gd name="T16" fmla="*/ 886 w 887"/>
              <a:gd name="T17" fmla="*/ 442 h 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87" h="887">
                <a:moveTo>
                  <a:pt x="886" y="442"/>
                </a:moveTo>
                <a:lnTo>
                  <a:pt x="886" y="442"/>
                </a:lnTo>
                <a:cubicBezTo>
                  <a:pt x="886" y="688"/>
                  <a:pt x="688" y="886"/>
                  <a:pt x="443" y="886"/>
                </a:cubicBezTo>
                <a:lnTo>
                  <a:pt x="443" y="886"/>
                </a:lnTo>
                <a:cubicBezTo>
                  <a:pt x="198" y="886"/>
                  <a:pt x="0" y="688"/>
                  <a:pt x="0" y="442"/>
                </a:cubicBezTo>
                <a:lnTo>
                  <a:pt x="0" y="442"/>
                </a:lnTo>
                <a:cubicBezTo>
                  <a:pt x="0" y="198"/>
                  <a:pt x="198" y="0"/>
                  <a:pt x="443" y="0"/>
                </a:cubicBezTo>
                <a:lnTo>
                  <a:pt x="443" y="0"/>
                </a:lnTo>
                <a:cubicBezTo>
                  <a:pt x="688" y="0"/>
                  <a:pt x="886" y="198"/>
                  <a:pt x="886" y="4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57" name="Freeform 531">
            <a:extLst>
              <a:ext uri="{FF2B5EF4-FFF2-40B4-BE49-F238E27FC236}">
                <a16:creationId xmlns:a16="http://schemas.microsoft.com/office/drawing/2014/main" id="{86AF2C6E-C156-3F45-A9A7-32536F314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5699" y="4276272"/>
            <a:ext cx="1323826" cy="1796228"/>
          </a:xfrm>
          <a:custGeom>
            <a:avLst/>
            <a:gdLst>
              <a:gd name="T0" fmla="*/ 992 w 1064"/>
              <a:gd name="T1" fmla="*/ 798 h 1442"/>
              <a:gd name="T2" fmla="*/ 991 w 1064"/>
              <a:gd name="T3" fmla="*/ 798 h 1442"/>
              <a:gd name="T4" fmla="*/ 991 w 1064"/>
              <a:gd name="T5" fmla="*/ 798 h 1442"/>
              <a:gd name="T6" fmla="*/ 1063 w 1064"/>
              <a:gd name="T7" fmla="*/ 531 h 1442"/>
              <a:gd name="T8" fmla="*/ 1063 w 1064"/>
              <a:gd name="T9" fmla="*/ 531 h 1442"/>
              <a:gd name="T10" fmla="*/ 532 w 1064"/>
              <a:gd name="T11" fmla="*/ 0 h 1442"/>
              <a:gd name="T12" fmla="*/ 532 w 1064"/>
              <a:gd name="T13" fmla="*/ 0 h 1442"/>
              <a:gd name="T14" fmla="*/ 0 w 1064"/>
              <a:gd name="T15" fmla="*/ 531 h 1442"/>
              <a:gd name="T16" fmla="*/ 0 w 1064"/>
              <a:gd name="T17" fmla="*/ 531 h 1442"/>
              <a:gd name="T18" fmla="*/ 72 w 1064"/>
              <a:gd name="T19" fmla="*/ 798 h 1442"/>
              <a:gd name="T20" fmla="*/ 72 w 1064"/>
              <a:gd name="T21" fmla="*/ 798 h 1442"/>
              <a:gd name="T22" fmla="*/ 77 w 1064"/>
              <a:gd name="T23" fmla="*/ 806 h 1442"/>
              <a:gd name="T24" fmla="*/ 77 w 1064"/>
              <a:gd name="T25" fmla="*/ 806 h 1442"/>
              <a:gd name="T26" fmla="*/ 94 w 1064"/>
              <a:gd name="T27" fmla="*/ 832 h 1442"/>
              <a:gd name="T28" fmla="*/ 455 w 1064"/>
              <a:gd name="T29" fmla="*/ 1386 h 1442"/>
              <a:gd name="T30" fmla="*/ 455 w 1064"/>
              <a:gd name="T31" fmla="*/ 1386 h 1442"/>
              <a:gd name="T32" fmla="*/ 609 w 1064"/>
              <a:gd name="T33" fmla="*/ 1386 h 1442"/>
              <a:gd name="T34" fmla="*/ 970 w 1064"/>
              <a:gd name="T35" fmla="*/ 832 h 1442"/>
              <a:gd name="T36" fmla="*/ 970 w 1064"/>
              <a:gd name="T37" fmla="*/ 832 h 1442"/>
              <a:gd name="T38" fmla="*/ 987 w 1064"/>
              <a:gd name="T39" fmla="*/ 806 h 1442"/>
              <a:gd name="T40" fmla="*/ 992 w 1064"/>
              <a:gd name="T41" fmla="*/ 798 h 1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64" h="1442">
                <a:moveTo>
                  <a:pt x="992" y="798"/>
                </a:moveTo>
                <a:lnTo>
                  <a:pt x="991" y="798"/>
                </a:lnTo>
                <a:lnTo>
                  <a:pt x="991" y="798"/>
                </a:lnTo>
                <a:cubicBezTo>
                  <a:pt x="1037" y="720"/>
                  <a:pt x="1063" y="629"/>
                  <a:pt x="1063" y="531"/>
                </a:cubicBezTo>
                <a:lnTo>
                  <a:pt x="1063" y="531"/>
                </a:lnTo>
                <a:cubicBezTo>
                  <a:pt x="1063" y="238"/>
                  <a:pt x="825" y="0"/>
                  <a:pt x="532" y="0"/>
                </a:cubicBezTo>
                <a:lnTo>
                  <a:pt x="532" y="0"/>
                </a:lnTo>
                <a:cubicBezTo>
                  <a:pt x="238" y="0"/>
                  <a:pt x="0" y="238"/>
                  <a:pt x="0" y="531"/>
                </a:cubicBezTo>
                <a:lnTo>
                  <a:pt x="0" y="531"/>
                </a:lnTo>
                <a:cubicBezTo>
                  <a:pt x="0" y="629"/>
                  <a:pt x="27" y="720"/>
                  <a:pt x="72" y="798"/>
                </a:cubicBezTo>
                <a:lnTo>
                  <a:pt x="72" y="798"/>
                </a:lnTo>
                <a:lnTo>
                  <a:pt x="77" y="806"/>
                </a:lnTo>
                <a:lnTo>
                  <a:pt x="77" y="806"/>
                </a:lnTo>
                <a:cubicBezTo>
                  <a:pt x="83" y="815"/>
                  <a:pt x="88" y="824"/>
                  <a:pt x="94" y="832"/>
                </a:cubicBezTo>
                <a:lnTo>
                  <a:pt x="455" y="1386"/>
                </a:lnTo>
                <a:lnTo>
                  <a:pt x="455" y="1386"/>
                </a:lnTo>
                <a:cubicBezTo>
                  <a:pt x="491" y="1441"/>
                  <a:pt x="573" y="1441"/>
                  <a:pt x="609" y="1386"/>
                </a:cubicBezTo>
                <a:lnTo>
                  <a:pt x="970" y="832"/>
                </a:lnTo>
                <a:lnTo>
                  <a:pt x="970" y="832"/>
                </a:lnTo>
                <a:cubicBezTo>
                  <a:pt x="975" y="824"/>
                  <a:pt x="981" y="815"/>
                  <a:pt x="987" y="806"/>
                </a:cubicBezTo>
                <a:lnTo>
                  <a:pt x="992" y="798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58" name="Freeform 532">
            <a:extLst>
              <a:ext uri="{FF2B5EF4-FFF2-40B4-BE49-F238E27FC236}">
                <a16:creationId xmlns:a16="http://schemas.microsoft.com/office/drawing/2014/main" id="{E69A8997-C5E7-C84B-B5EE-1BC7FA4F6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5560" y="4386131"/>
            <a:ext cx="1104105" cy="1104105"/>
          </a:xfrm>
          <a:custGeom>
            <a:avLst/>
            <a:gdLst>
              <a:gd name="T0" fmla="*/ 887 w 888"/>
              <a:gd name="T1" fmla="*/ 442 h 887"/>
              <a:gd name="T2" fmla="*/ 887 w 888"/>
              <a:gd name="T3" fmla="*/ 442 h 887"/>
              <a:gd name="T4" fmla="*/ 444 w 888"/>
              <a:gd name="T5" fmla="*/ 886 h 887"/>
              <a:gd name="T6" fmla="*/ 444 w 888"/>
              <a:gd name="T7" fmla="*/ 886 h 887"/>
              <a:gd name="T8" fmla="*/ 0 w 888"/>
              <a:gd name="T9" fmla="*/ 442 h 887"/>
              <a:gd name="T10" fmla="*/ 0 w 888"/>
              <a:gd name="T11" fmla="*/ 442 h 887"/>
              <a:gd name="T12" fmla="*/ 444 w 888"/>
              <a:gd name="T13" fmla="*/ 0 h 887"/>
              <a:gd name="T14" fmla="*/ 444 w 888"/>
              <a:gd name="T15" fmla="*/ 0 h 887"/>
              <a:gd name="T16" fmla="*/ 887 w 888"/>
              <a:gd name="T17" fmla="*/ 442 h 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88" h="887">
                <a:moveTo>
                  <a:pt x="887" y="442"/>
                </a:moveTo>
                <a:lnTo>
                  <a:pt x="887" y="442"/>
                </a:lnTo>
                <a:cubicBezTo>
                  <a:pt x="887" y="688"/>
                  <a:pt x="689" y="886"/>
                  <a:pt x="444" y="886"/>
                </a:cubicBezTo>
                <a:lnTo>
                  <a:pt x="444" y="886"/>
                </a:lnTo>
                <a:cubicBezTo>
                  <a:pt x="199" y="886"/>
                  <a:pt x="0" y="688"/>
                  <a:pt x="0" y="442"/>
                </a:cubicBezTo>
                <a:lnTo>
                  <a:pt x="0" y="442"/>
                </a:lnTo>
                <a:cubicBezTo>
                  <a:pt x="0" y="198"/>
                  <a:pt x="199" y="0"/>
                  <a:pt x="444" y="0"/>
                </a:cubicBezTo>
                <a:lnTo>
                  <a:pt x="444" y="0"/>
                </a:lnTo>
                <a:cubicBezTo>
                  <a:pt x="689" y="0"/>
                  <a:pt x="887" y="198"/>
                  <a:pt x="887" y="4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59" name="Freeform 533">
            <a:extLst>
              <a:ext uri="{FF2B5EF4-FFF2-40B4-BE49-F238E27FC236}">
                <a16:creationId xmlns:a16="http://schemas.microsoft.com/office/drawing/2014/main" id="{AD610973-8E17-DB49-9A66-18C4A6113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7870" y="4276272"/>
            <a:ext cx="1323823" cy="1796228"/>
          </a:xfrm>
          <a:custGeom>
            <a:avLst/>
            <a:gdLst>
              <a:gd name="T0" fmla="*/ 991 w 1063"/>
              <a:gd name="T1" fmla="*/ 798 h 1442"/>
              <a:gd name="T2" fmla="*/ 990 w 1063"/>
              <a:gd name="T3" fmla="*/ 798 h 1442"/>
              <a:gd name="T4" fmla="*/ 990 w 1063"/>
              <a:gd name="T5" fmla="*/ 798 h 1442"/>
              <a:gd name="T6" fmla="*/ 1062 w 1063"/>
              <a:gd name="T7" fmla="*/ 531 h 1442"/>
              <a:gd name="T8" fmla="*/ 1062 w 1063"/>
              <a:gd name="T9" fmla="*/ 531 h 1442"/>
              <a:gd name="T10" fmla="*/ 531 w 1063"/>
              <a:gd name="T11" fmla="*/ 0 h 1442"/>
              <a:gd name="T12" fmla="*/ 531 w 1063"/>
              <a:gd name="T13" fmla="*/ 0 h 1442"/>
              <a:gd name="T14" fmla="*/ 0 w 1063"/>
              <a:gd name="T15" fmla="*/ 531 h 1442"/>
              <a:gd name="T16" fmla="*/ 0 w 1063"/>
              <a:gd name="T17" fmla="*/ 531 h 1442"/>
              <a:gd name="T18" fmla="*/ 72 w 1063"/>
              <a:gd name="T19" fmla="*/ 798 h 1442"/>
              <a:gd name="T20" fmla="*/ 71 w 1063"/>
              <a:gd name="T21" fmla="*/ 798 h 1442"/>
              <a:gd name="T22" fmla="*/ 76 w 1063"/>
              <a:gd name="T23" fmla="*/ 806 h 1442"/>
              <a:gd name="T24" fmla="*/ 76 w 1063"/>
              <a:gd name="T25" fmla="*/ 806 h 1442"/>
              <a:gd name="T26" fmla="*/ 93 w 1063"/>
              <a:gd name="T27" fmla="*/ 832 h 1442"/>
              <a:gd name="T28" fmla="*/ 453 w 1063"/>
              <a:gd name="T29" fmla="*/ 1386 h 1442"/>
              <a:gd name="T30" fmla="*/ 453 w 1063"/>
              <a:gd name="T31" fmla="*/ 1386 h 1442"/>
              <a:gd name="T32" fmla="*/ 608 w 1063"/>
              <a:gd name="T33" fmla="*/ 1386 h 1442"/>
              <a:gd name="T34" fmla="*/ 968 w 1063"/>
              <a:gd name="T35" fmla="*/ 832 h 1442"/>
              <a:gd name="T36" fmla="*/ 968 w 1063"/>
              <a:gd name="T37" fmla="*/ 832 h 1442"/>
              <a:gd name="T38" fmla="*/ 986 w 1063"/>
              <a:gd name="T39" fmla="*/ 806 h 1442"/>
              <a:gd name="T40" fmla="*/ 991 w 1063"/>
              <a:gd name="T41" fmla="*/ 798 h 1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63" h="1442">
                <a:moveTo>
                  <a:pt x="991" y="798"/>
                </a:moveTo>
                <a:lnTo>
                  <a:pt x="990" y="798"/>
                </a:lnTo>
                <a:lnTo>
                  <a:pt x="990" y="798"/>
                </a:lnTo>
                <a:cubicBezTo>
                  <a:pt x="1036" y="720"/>
                  <a:pt x="1062" y="629"/>
                  <a:pt x="1062" y="531"/>
                </a:cubicBezTo>
                <a:lnTo>
                  <a:pt x="1062" y="531"/>
                </a:lnTo>
                <a:cubicBezTo>
                  <a:pt x="1062" y="238"/>
                  <a:pt x="824" y="0"/>
                  <a:pt x="531" y="0"/>
                </a:cubicBezTo>
                <a:lnTo>
                  <a:pt x="531" y="0"/>
                </a:lnTo>
                <a:cubicBezTo>
                  <a:pt x="238" y="0"/>
                  <a:pt x="0" y="238"/>
                  <a:pt x="0" y="531"/>
                </a:cubicBezTo>
                <a:lnTo>
                  <a:pt x="0" y="531"/>
                </a:lnTo>
                <a:cubicBezTo>
                  <a:pt x="0" y="629"/>
                  <a:pt x="26" y="720"/>
                  <a:pt x="72" y="798"/>
                </a:cubicBezTo>
                <a:lnTo>
                  <a:pt x="71" y="798"/>
                </a:lnTo>
                <a:lnTo>
                  <a:pt x="76" y="806"/>
                </a:lnTo>
                <a:lnTo>
                  <a:pt x="76" y="806"/>
                </a:lnTo>
                <a:cubicBezTo>
                  <a:pt x="82" y="815"/>
                  <a:pt x="87" y="824"/>
                  <a:pt x="93" y="832"/>
                </a:cubicBezTo>
                <a:lnTo>
                  <a:pt x="453" y="1386"/>
                </a:lnTo>
                <a:lnTo>
                  <a:pt x="453" y="1386"/>
                </a:lnTo>
                <a:cubicBezTo>
                  <a:pt x="490" y="1441"/>
                  <a:pt x="572" y="1441"/>
                  <a:pt x="608" y="1386"/>
                </a:cubicBezTo>
                <a:lnTo>
                  <a:pt x="968" y="832"/>
                </a:lnTo>
                <a:lnTo>
                  <a:pt x="968" y="832"/>
                </a:lnTo>
                <a:cubicBezTo>
                  <a:pt x="975" y="824"/>
                  <a:pt x="980" y="815"/>
                  <a:pt x="986" y="806"/>
                </a:cubicBezTo>
                <a:lnTo>
                  <a:pt x="991" y="798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60" name="Freeform 534">
            <a:extLst>
              <a:ext uri="{FF2B5EF4-FFF2-40B4-BE49-F238E27FC236}">
                <a16:creationId xmlns:a16="http://schemas.microsoft.com/office/drawing/2014/main" id="{070FACA8-1616-BC48-B522-839650624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7731" y="4386131"/>
            <a:ext cx="1104101" cy="1104105"/>
          </a:xfrm>
          <a:custGeom>
            <a:avLst/>
            <a:gdLst>
              <a:gd name="T0" fmla="*/ 886 w 887"/>
              <a:gd name="T1" fmla="*/ 442 h 887"/>
              <a:gd name="T2" fmla="*/ 886 w 887"/>
              <a:gd name="T3" fmla="*/ 442 h 887"/>
              <a:gd name="T4" fmla="*/ 443 w 887"/>
              <a:gd name="T5" fmla="*/ 886 h 887"/>
              <a:gd name="T6" fmla="*/ 443 w 887"/>
              <a:gd name="T7" fmla="*/ 886 h 887"/>
              <a:gd name="T8" fmla="*/ 0 w 887"/>
              <a:gd name="T9" fmla="*/ 442 h 887"/>
              <a:gd name="T10" fmla="*/ 0 w 887"/>
              <a:gd name="T11" fmla="*/ 442 h 887"/>
              <a:gd name="T12" fmla="*/ 443 w 887"/>
              <a:gd name="T13" fmla="*/ 0 h 887"/>
              <a:gd name="T14" fmla="*/ 443 w 887"/>
              <a:gd name="T15" fmla="*/ 0 h 887"/>
              <a:gd name="T16" fmla="*/ 886 w 887"/>
              <a:gd name="T17" fmla="*/ 442 h 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87" h="887">
                <a:moveTo>
                  <a:pt x="886" y="442"/>
                </a:moveTo>
                <a:lnTo>
                  <a:pt x="886" y="442"/>
                </a:lnTo>
                <a:cubicBezTo>
                  <a:pt x="886" y="688"/>
                  <a:pt x="688" y="886"/>
                  <a:pt x="443" y="886"/>
                </a:cubicBezTo>
                <a:lnTo>
                  <a:pt x="443" y="886"/>
                </a:lnTo>
                <a:cubicBezTo>
                  <a:pt x="198" y="886"/>
                  <a:pt x="0" y="688"/>
                  <a:pt x="0" y="442"/>
                </a:cubicBezTo>
                <a:lnTo>
                  <a:pt x="0" y="442"/>
                </a:lnTo>
                <a:cubicBezTo>
                  <a:pt x="0" y="198"/>
                  <a:pt x="198" y="0"/>
                  <a:pt x="443" y="0"/>
                </a:cubicBezTo>
                <a:lnTo>
                  <a:pt x="443" y="0"/>
                </a:lnTo>
                <a:cubicBezTo>
                  <a:pt x="688" y="0"/>
                  <a:pt x="886" y="198"/>
                  <a:pt x="886" y="44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CC308C8-BCDF-084D-93F8-ABDF04743234}"/>
              </a:ext>
            </a:extLst>
          </p:cNvPr>
          <p:cNvGrpSpPr/>
          <p:nvPr/>
        </p:nvGrpSpPr>
        <p:grpSpPr>
          <a:xfrm>
            <a:off x="6488828" y="9835150"/>
            <a:ext cx="2735541" cy="1027203"/>
            <a:chOff x="6673802" y="9384802"/>
            <a:chExt cx="2735541" cy="1027203"/>
          </a:xfrm>
        </p:grpSpPr>
        <p:sp>
          <p:nvSpPr>
            <p:cNvPr id="62" name="Freeform 227">
              <a:extLst>
                <a:ext uri="{FF2B5EF4-FFF2-40B4-BE49-F238E27FC236}">
                  <a16:creationId xmlns:a16="http://schemas.microsoft.com/office/drawing/2014/main" id="{39056556-6517-BC46-A8C5-2648C0B64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3" name="Freeform 228">
              <a:extLst>
                <a:ext uri="{FF2B5EF4-FFF2-40B4-BE49-F238E27FC236}">
                  <a16:creationId xmlns:a16="http://schemas.microsoft.com/office/drawing/2014/main" id="{FA37269A-AB66-5242-9D4F-27347F6E0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4" name="Freeform 229">
              <a:extLst>
                <a:ext uri="{FF2B5EF4-FFF2-40B4-BE49-F238E27FC236}">
                  <a16:creationId xmlns:a16="http://schemas.microsoft.com/office/drawing/2014/main" id="{C60DC6A2-9402-204F-A764-348CE13E0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5" name="Freeform 230">
              <a:extLst>
                <a:ext uri="{FF2B5EF4-FFF2-40B4-BE49-F238E27FC236}">
                  <a16:creationId xmlns:a16="http://schemas.microsoft.com/office/drawing/2014/main" id="{012F99A1-83A7-7544-949B-9DA7EAB8B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A3A3A648-A317-8945-88CA-978490B26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D058D56-52CB-3442-A706-B21719BB8437}"/>
              </a:ext>
            </a:extLst>
          </p:cNvPr>
          <p:cNvGrpSpPr/>
          <p:nvPr/>
        </p:nvGrpSpPr>
        <p:grpSpPr>
          <a:xfrm>
            <a:off x="6673802" y="9384802"/>
            <a:ext cx="2735541" cy="1027203"/>
            <a:chOff x="6673802" y="9384802"/>
            <a:chExt cx="2735541" cy="1027203"/>
          </a:xfrm>
        </p:grpSpPr>
        <p:sp>
          <p:nvSpPr>
            <p:cNvPr id="68" name="Freeform 227">
              <a:extLst>
                <a:ext uri="{FF2B5EF4-FFF2-40B4-BE49-F238E27FC236}">
                  <a16:creationId xmlns:a16="http://schemas.microsoft.com/office/drawing/2014/main" id="{CB0C8968-7A95-8F4F-BCFB-44254AD52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9" name="Freeform 228">
              <a:extLst>
                <a:ext uri="{FF2B5EF4-FFF2-40B4-BE49-F238E27FC236}">
                  <a16:creationId xmlns:a16="http://schemas.microsoft.com/office/drawing/2014/main" id="{FDC88309-1115-9648-BF20-5283B9D3A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0" name="Freeform 229">
              <a:extLst>
                <a:ext uri="{FF2B5EF4-FFF2-40B4-BE49-F238E27FC236}">
                  <a16:creationId xmlns:a16="http://schemas.microsoft.com/office/drawing/2014/main" id="{B3680A22-2F2B-904C-975A-FE23C9F92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1" name="Freeform 230">
              <a:extLst>
                <a:ext uri="{FF2B5EF4-FFF2-40B4-BE49-F238E27FC236}">
                  <a16:creationId xmlns:a16="http://schemas.microsoft.com/office/drawing/2014/main" id="{28EEB1EC-C0F9-204C-BFBA-65B0ABD84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430F2E15-9AEB-2942-88C8-03ABB36FB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4E8E7D8-FAE9-6840-8783-F6BDB0CD35B1}"/>
              </a:ext>
            </a:extLst>
          </p:cNvPr>
          <p:cNvGrpSpPr/>
          <p:nvPr/>
        </p:nvGrpSpPr>
        <p:grpSpPr>
          <a:xfrm>
            <a:off x="3131572" y="10287888"/>
            <a:ext cx="2735541" cy="1027203"/>
            <a:chOff x="6673802" y="9384802"/>
            <a:chExt cx="2735541" cy="1027203"/>
          </a:xfrm>
        </p:grpSpPr>
        <p:sp>
          <p:nvSpPr>
            <p:cNvPr id="74" name="Freeform 227">
              <a:extLst>
                <a:ext uri="{FF2B5EF4-FFF2-40B4-BE49-F238E27FC236}">
                  <a16:creationId xmlns:a16="http://schemas.microsoft.com/office/drawing/2014/main" id="{82DD0F98-8FDE-714E-B7BF-0816189E8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5" name="Freeform 228">
              <a:extLst>
                <a:ext uri="{FF2B5EF4-FFF2-40B4-BE49-F238E27FC236}">
                  <a16:creationId xmlns:a16="http://schemas.microsoft.com/office/drawing/2014/main" id="{1712E2B7-5855-3C40-9574-A854E86F5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6" name="Freeform 229">
              <a:extLst>
                <a:ext uri="{FF2B5EF4-FFF2-40B4-BE49-F238E27FC236}">
                  <a16:creationId xmlns:a16="http://schemas.microsoft.com/office/drawing/2014/main" id="{6F3276F3-1E50-8F47-8F7D-18DF4434C2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7" name="Freeform 230">
              <a:extLst>
                <a:ext uri="{FF2B5EF4-FFF2-40B4-BE49-F238E27FC236}">
                  <a16:creationId xmlns:a16="http://schemas.microsoft.com/office/drawing/2014/main" id="{4BD3141C-19B0-A64B-8DF9-9985BC884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BA6881DA-E67D-E542-83FB-913509A06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7DC6B7A-4578-234B-A0F7-656937B5DB7F}"/>
              </a:ext>
            </a:extLst>
          </p:cNvPr>
          <p:cNvGrpSpPr/>
          <p:nvPr/>
        </p:nvGrpSpPr>
        <p:grpSpPr>
          <a:xfrm>
            <a:off x="3091204" y="9781360"/>
            <a:ext cx="2735541" cy="1027203"/>
            <a:chOff x="6673802" y="9384802"/>
            <a:chExt cx="2735541" cy="1027203"/>
          </a:xfrm>
        </p:grpSpPr>
        <p:sp>
          <p:nvSpPr>
            <p:cNvPr id="80" name="Freeform 227">
              <a:extLst>
                <a:ext uri="{FF2B5EF4-FFF2-40B4-BE49-F238E27FC236}">
                  <a16:creationId xmlns:a16="http://schemas.microsoft.com/office/drawing/2014/main" id="{F5F1B48E-ECC6-A04C-B7DA-031110ED8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1" name="Freeform 228">
              <a:extLst>
                <a:ext uri="{FF2B5EF4-FFF2-40B4-BE49-F238E27FC236}">
                  <a16:creationId xmlns:a16="http://schemas.microsoft.com/office/drawing/2014/main" id="{D17A0D37-98BB-3041-B13A-A5C66B3BF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2" name="Freeform 229">
              <a:extLst>
                <a:ext uri="{FF2B5EF4-FFF2-40B4-BE49-F238E27FC236}">
                  <a16:creationId xmlns:a16="http://schemas.microsoft.com/office/drawing/2014/main" id="{B89BB57E-00FC-8D46-8ECC-8DBA1D06F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3" name="Freeform 230">
              <a:extLst>
                <a:ext uri="{FF2B5EF4-FFF2-40B4-BE49-F238E27FC236}">
                  <a16:creationId xmlns:a16="http://schemas.microsoft.com/office/drawing/2014/main" id="{9C96D390-FC3C-5A46-8CDC-14CCE41DC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08B77DB2-349D-7A45-8E56-136131B53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EE8EE0F-A710-6E4B-A01F-CCDEBEEEB3B2}"/>
              </a:ext>
            </a:extLst>
          </p:cNvPr>
          <p:cNvGrpSpPr/>
          <p:nvPr/>
        </p:nvGrpSpPr>
        <p:grpSpPr>
          <a:xfrm>
            <a:off x="3276178" y="9331012"/>
            <a:ext cx="2735541" cy="1027203"/>
            <a:chOff x="6673802" y="9384802"/>
            <a:chExt cx="2735541" cy="1027203"/>
          </a:xfrm>
        </p:grpSpPr>
        <p:sp>
          <p:nvSpPr>
            <p:cNvPr id="86" name="Freeform 227">
              <a:extLst>
                <a:ext uri="{FF2B5EF4-FFF2-40B4-BE49-F238E27FC236}">
                  <a16:creationId xmlns:a16="http://schemas.microsoft.com/office/drawing/2014/main" id="{AABBAF60-7F2D-7B43-85A7-C21F57B843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7" name="Freeform 228">
              <a:extLst>
                <a:ext uri="{FF2B5EF4-FFF2-40B4-BE49-F238E27FC236}">
                  <a16:creationId xmlns:a16="http://schemas.microsoft.com/office/drawing/2014/main" id="{BE83B5E0-87FE-0B44-8B37-B15149BC3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8" name="Freeform 229">
              <a:extLst>
                <a:ext uri="{FF2B5EF4-FFF2-40B4-BE49-F238E27FC236}">
                  <a16:creationId xmlns:a16="http://schemas.microsoft.com/office/drawing/2014/main" id="{022FB063-7189-1B40-9880-26EEBFACEB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89" name="Freeform 230">
              <a:extLst>
                <a:ext uri="{FF2B5EF4-FFF2-40B4-BE49-F238E27FC236}">
                  <a16:creationId xmlns:a16="http://schemas.microsoft.com/office/drawing/2014/main" id="{751391E3-9127-254F-BC94-AAAEB1A82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00BED6D-4173-094D-BA0E-57F82541E5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06FE9E8-D4F1-2E4B-8A61-594F048CA4D4}"/>
              </a:ext>
            </a:extLst>
          </p:cNvPr>
          <p:cNvGrpSpPr/>
          <p:nvPr/>
        </p:nvGrpSpPr>
        <p:grpSpPr>
          <a:xfrm>
            <a:off x="3015030" y="8814711"/>
            <a:ext cx="2735541" cy="1027203"/>
            <a:chOff x="6673802" y="9384802"/>
            <a:chExt cx="2735541" cy="1027203"/>
          </a:xfrm>
        </p:grpSpPr>
        <p:sp>
          <p:nvSpPr>
            <p:cNvPr id="92" name="Freeform 227">
              <a:extLst>
                <a:ext uri="{FF2B5EF4-FFF2-40B4-BE49-F238E27FC236}">
                  <a16:creationId xmlns:a16="http://schemas.microsoft.com/office/drawing/2014/main" id="{7FDA2A96-106A-AF47-B302-990D78313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93" name="Freeform 228">
              <a:extLst>
                <a:ext uri="{FF2B5EF4-FFF2-40B4-BE49-F238E27FC236}">
                  <a16:creationId xmlns:a16="http://schemas.microsoft.com/office/drawing/2014/main" id="{F2CFC0B6-0D11-164C-AAED-4FE3794E8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94" name="Freeform 229">
              <a:extLst>
                <a:ext uri="{FF2B5EF4-FFF2-40B4-BE49-F238E27FC236}">
                  <a16:creationId xmlns:a16="http://schemas.microsoft.com/office/drawing/2014/main" id="{42384936-420D-E14F-B7C9-5DC46E6EF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95" name="Freeform 230">
              <a:extLst>
                <a:ext uri="{FF2B5EF4-FFF2-40B4-BE49-F238E27FC236}">
                  <a16:creationId xmlns:a16="http://schemas.microsoft.com/office/drawing/2014/main" id="{BAA242C0-F6F0-A648-88CC-63E988770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84768821-0A2C-FB43-B71B-C0E517562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0A38847-4B57-8540-B2F3-4D8F57445731}"/>
              </a:ext>
            </a:extLst>
          </p:cNvPr>
          <p:cNvGrpSpPr/>
          <p:nvPr/>
        </p:nvGrpSpPr>
        <p:grpSpPr>
          <a:xfrm>
            <a:off x="3010522" y="8308183"/>
            <a:ext cx="2735541" cy="1027203"/>
            <a:chOff x="6673802" y="9384802"/>
            <a:chExt cx="2735541" cy="1027203"/>
          </a:xfrm>
        </p:grpSpPr>
        <p:sp>
          <p:nvSpPr>
            <p:cNvPr id="98" name="Freeform 227">
              <a:extLst>
                <a:ext uri="{FF2B5EF4-FFF2-40B4-BE49-F238E27FC236}">
                  <a16:creationId xmlns:a16="http://schemas.microsoft.com/office/drawing/2014/main" id="{46FE3606-961D-9541-8064-DAA13ECB5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99" name="Freeform 228">
              <a:extLst>
                <a:ext uri="{FF2B5EF4-FFF2-40B4-BE49-F238E27FC236}">
                  <a16:creationId xmlns:a16="http://schemas.microsoft.com/office/drawing/2014/main" id="{82F9324C-7608-F241-810B-8B5AF0331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00" name="Freeform 229">
              <a:extLst>
                <a:ext uri="{FF2B5EF4-FFF2-40B4-BE49-F238E27FC236}">
                  <a16:creationId xmlns:a16="http://schemas.microsoft.com/office/drawing/2014/main" id="{A6B57BB2-1488-624A-91A8-D2F7BC693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01" name="Freeform 230">
              <a:extLst>
                <a:ext uri="{FF2B5EF4-FFF2-40B4-BE49-F238E27FC236}">
                  <a16:creationId xmlns:a16="http://schemas.microsoft.com/office/drawing/2014/main" id="{62AD9498-F083-1745-9851-4DF6FF439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F3AC1049-6143-CA44-96D1-48253547D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0925396-9AE2-424C-8971-4B3C129C3461}"/>
              </a:ext>
            </a:extLst>
          </p:cNvPr>
          <p:cNvGrpSpPr/>
          <p:nvPr/>
        </p:nvGrpSpPr>
        <p:grpSpPr>
          <a:xfrm>
            <a:off x="3285144" y="7857835"/>
            <a:ext cx="2735541" cy="1027203"/>
            <a:chOff x="6673802" y="9384802"/>
            <a:chExt cx="2735541" cy="1027203"/>
          </a:xfrm>
        </p:grpSpPr>
        <p:sp>
          <p:nvSpPr>
            <p:cNvPr id="104" name="Freeform 227">
              <a:extLst>
                <a:ext uri="{FF2B5EF4-FFF2-40B4-BE49-F238E27FC236}">
                  <a16:creationId xmlns:a16="http://schemas.microsoft.com/office/drawing/2014/main" id="{C8BA023E-704F-7B43-921B-6983285E3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05" name="Freeform 228">
              <a:extLst>
                <a:ext uri="{FF2B5EF4-FFF2-40B4-BE49-F238E27FC236}">
                  <a16:creationId xmlns:a16="http://schemas.microsoft.com/office/drawing/2014/main" id="{B0ECAB09-7BA7-124A-AD36-C6DC34A5D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06" name="Freeform 229">
              <a:extLst>
                <a:ext uri="{FF2B5EF4-FFF2-40B4-BE49-F238E27FC236}">
                  <a16:creationId xmlns:a16="http://schemas.microsoft.com/office/drawing/2014/main" id="{1D2F8E8C-63B1-FE44-9EAA-A830D345D7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07" name="Freeform 230">
              <a:extLst>
                <a:ext uri="{FF2B5EF4-FFF2-40B4-BE49-F238E27FC236}">
                  <a16:creationId xmlns:a16="http://schemas.microsoft.com/office/drawing/2014/main" id="{43221A7C-BB8F-3144-8185-14F67F52D2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DF17C218-7CE8-F248-B746-98A136D9FF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537CA99-BD1E-4B46-8150-7257A4A82B49}"/>
              </a:ext>
            </a:extLst>
          </p:cNvPr>
          <p:cNvGrpSpPr/>
          <p:nvPr/>
        </p:nvGrpSpPr>
        <p:grpSpPr>
          <a:xfrm>
            <a:off x="9947393" y="10409335"/>
            <a:ext cx="2735541" cy="1027203"/>
            <a:chOff x="6673802" y="9384802"/>
            <a:chExt cx="2735541" cy="1027203"/>
          </a:xfrm>
        </p:grpSpPr>
        <p:sp>
          <p:nvSpPr>
            <p:cNvPr id="110" name="Freeform 227">
              <a:extLst>
                <a:ext uri="{FF2B5EF4-FFF2-40B4-BE49-F238E27FC236}">
                  <a16:creationId xmlns:a16="http://schemas.microsoft.com/office/drawing/2014/main" id="{A8C4DD69-F686-3046-B926-560232DD9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11" name="Freeform 228">
              <a:extLst>
                <a:ext uri="{FF2B5EF4-FFF2-40B4-BE49-F238E27FC236}">
                  <a16:creationId xmlns:a16="http://schemas.microsoft.com/office/drawing/2014/main" id="{C637165A-F6C9-DB4C-AABB-886012847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12" name="Freeform 229">
              <a:extLst>
                <a:ext uri="{FF2B5EF4-FFF2-40B4-BE49-F238E27FC236}">
                  <a16:creationId xmlns:a16="http://schemas.microsoft.com/office/drawing/2014/main" id="{8E51DC76-691A-514D-A72E-20BE1D759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13" name="Freeform 230">
              <a:extLst>
                <a:ext uri="{FF2B5EF4-FFF2-40B4-BE49-F238E27FC236}">
                  <a16:creationId xmlns:a16="http://schemas.microsoft.com/office/drawing/2014/main" id="{A8D294A8-3562-5E4C-A3E0-E672D6508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1ECE7CE2-A6F7-7843-B218-AFA2E63E5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9FF5A403-A802-644B-9BCE-E49768098737}"/>
              </a:ext>
            </a:extLst>
          </p:cNvPr>
          <p:cNvGrpSpPr/>
          <p:nvPr/>
        </p:nvGrpSpPr>
        <p:grpSpPr>
          <a:xfrm>
            <a:off x="9907025" y="9902807"/>
            <a:ext cx="2735541" cy="1027203"/>
            <a:chOff x="6673802" y="9384802"/>
            <a:chExt cx="2735541" cy="1027203"/>
          </a:xfrm>
        </p:grpSpPr>
        <p:sp>
          <p:nvSpPr>
            <p:cNvPr id="116" name="Freeform 227">
              <a:extLst>
                <a:ext uri="{FF2B5EF4-FFF2-40B4-BE49-F238E27FC236}">
                  <a16:creationId xmlns:a16="http://schemas.microsoft.com/office/drawing/2014/main" id="{99388BEC-014B-CC44-AAD3-376B5D5A39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17" name="Freeform 228">
              <a:extLst>
                <a:ext uri="{FF2B5EF4-FFF2-40B4-BE49-F238E27FC236}">
                  <a16:creationId xmlns:a16="http://schemas.microsoft.com/office/drawing/2014/main" id="{2D423E6F-CC1B-3C45-92CB-675B40104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18" name="Freeform 229">
              <a:extLst>
                <a:ext uri="{FF2B5EF4-FFF2-40B4-BE49-F238E27FC236}">
                  <a16:creationId xmlns:a16="http://schemas.microsoft.com/office/drawing/2014/main" id="{1FA1C4FA-397F-4D4D-A72D-EFF910DDD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19" name="Freeform 230">
              <a:extLst>
                <a:ext uri="{FF2B5EF4-FFF2-40B4-BE49-F238E27FC236}">
                  <a16:creationId xmlns:a16="http://schemas.microsoft.com/office/drawing/2014/main" id="{5A0F5248-7B5B-B647-BE75-F22547313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3A7F3F10-739A-104C-8BC2-44C86FF9B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134ED92-C2AA-8B4D-ABEF-2C153F35E2C0}"/>
              </a:ext>
            </a:extLst>
          </p:cNvPr>
          <p:cNvGrpSpPr/>
          <p:nvPr/>
        </p:nvGrpSpPr>
        <p:grpSpPr>
          <a:xfrm>
            <a:off x="10091999" y="9452459"/>
            <a:ext cx="2735541" cy="1027203"/>
            <a:chOff x="6673802" y="9384802"/>
            <a:chExt cx="2735541" cy="1027203"/>
          </a:xfrm>
        </p:grpSpPr>
        <p:sp>
          <p:nvSpPr>
            <p:cNvPr id="122" name="Freeform 227">
              <a:extLst>
                <a:ext uri="{FF2B5EF4-FFF2-40B4-BE49-F238E27FC236}">
                  <a16:creationId xmlns:a16="http://schemas.microsoft.com/office/drawing/2014/main" id="{B2D44AC6-CB2E-5643-8F90-4DB89421C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23" name="Freeform 228">
              <a:extLst>
                <a:ext uri="{FF2B5EF4-FFF2-40B4-BE49-F238E27FC236}">
                  <a16:creationId xmlns:a16="http://schemas.microsoft.com/office/drawing/2014/main" id="{7827B6BC-E8F5-F848-9022-E07CA53CF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24" name="Freeform 229">
              <a:extLst>
                <a:ext uri="{FF2B5EF4-FFF2-40B4-BE49-F238E27FC236}">
                  <a16:creationId xmlns:a16="http://schemas.microsoft.com/office/drawing/2014/main" id="{12C9AB35-966B-C44C-ACD7-E67FF77B9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25" name="Freeform 230">
              <a:extLst>
                <a:ext uri="{FF2B5EF4-FFF2-40B4-BE49-F238E27FC236}">
                  <a16:creationId xmlns:a16="http://schemas.microsoft.com/office/drawing/2014/main" id="{0B356CFE-B567-4040-92BB-E658685C6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8464C1E9-8A53-8E48-B031-E6BC9E70F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C91A4C7-4075-6540-9012-6CF21AAD7EC2}"/>
              </a:ext>
            </a:extLst>
          </p:cNvPr>
          <p:cNvGrpSpPr/>
          <p:nvPr/>
        </p:nvGrpSpPr>
        <p:grpSpPr>
          <a:xfrm>
            <a:off x="9830851" y="8936158"/>
            <a:ext cx="2735541" cy="1027203"/>
            <a:chOff x="6673802" y="9384802"/>
            <a:chExt cx="2735541" cy="1027203"/>
          </a:xfrm>
        </p:grpSpPr>
        <p:sp>
          <p:nvSpPr>
            <p:cNvPr id="128" name="Freeform 227">
              <a:extLst>
                <a:ext uri="{FF2B5EF4-FFF2-40B4-BE49-F238E27FC236}">
                  <a16:creationId xmlns:a16="http://schemas.microsoft.com/office/drawing/2014/main" id="{A47A9870-9DDF-4248-8C82-4318E38BD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29" name="Freeform 228">
              <a:extLst>
                <a:ext uri="{FF2B5EF4-FFF2-40B4-BE49-F238E27FC236}">
                  <a16:creationId xmlns:a16="http://schemas.microsoft.com/office/drawing/2014/main" id="{BFEB9E65-4C6D-0D41-9E4F-0A5605DD2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30" name="Freeform 229">
              <a:extLst>
                <a:ext uri="{FF2B5EF4-FFF2-40B4-BE49-F238E27FC236}">
                  <a16:creationId xmlns:a16="http://schemas.microsoft.com/office/drawing/2014/main" id="{1C5E762C-217A-6343-9840-12E7141D1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31" name="Freeform 230">
              <a:extLst>
                <a:ext uri="{FF2B5EF4-FFF2-40B4-BE49-F238E27FC236}">
                  <a16:creationId xmlns:a16="http://schemas.microsoft.com/office/drawing/2014/main" id="{1B01AEE2-F983-8E44-B49A-2E9B76E19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75EEB54-3E40-BA47-98D8-589B23916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E3525963-A426-494D-8376-C77F53B3C5C2}"/>
              </a:ext>
            </a:extLst>
          </p:cNvPr>
          <p:cNvGrpSpPr/>
          <p:nvPr/>
        </p:nvGrpSpPr>
        <p:grpSpPr>
          <a:xfrm>
            <a:off x="9826343" y="8429630"/>
            <a:ext cx="2735541" cy="1027203"/>
            <a:chOff x="6673802" y="9384802"/>
            <a:chExt cx="2735541" cy="1027203"/>
          </a:xfrm>
        </p:grpSpPr>
        <p:sp>
          <p:nvSpPr>
            <p:cNvPr id="134" name="Freeform 227">
              <a:extLst>
                <a:ext uri="{FF2B5EF4-FFF2-40B4-BE49-F238E27FC236}">
                  <a16:creationId xmlns:a16="http://schemas.microsoft.com/office/drawing/2014/main" id="{EBAE5E49-D237-FE45-B5FC-20BA811E9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35" name="Freeform 228">
              <a:extLst>
                <a:ext uri="{FF2B5EF4-FFF2-40B4-BE49-F238E27FC236}">
                  <a16:creationId xmlns:a16="http://schemas.microsoft.com/office/drawing/2014/main" id="{9CBE94B4-E44E-3249-9712-6A198EEDE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36" name="Freeform 229">
              <a:extLst>
                <a:ext uri="{FF2B5EF4-FFF2-40B4-BE49-F238E27FC236}">
                  <a16:creationId xmlns:a16="http://schemas.microsoft.com/office/drawing/2014/main" id="{427171E8-D0BC-C749-A90B-9F1993ED0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37" name="Freeform 230">
              <a:extLst>
                <a:ext uri="{FF2B5EF4-FFF2-40B4-BE49-F238E27FC236}">
                  <a16:creationId xmlns:a16="http://schemas.microsoft.com/office/drawing/2014/main" id="{209BF511-1755-7948-9832-08CAB756E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6F9396FE-D70B-1040-8312-3EADBE886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1EEE0F60-DF34-F643-9F16-55B6C8895410}"/>
              </a:ext>
            </a:extLst>
          </p:cNvPr>
          <p:cNvGrpSpPr/>
          <p:nvPr/>
        </p:nvGrpSpPr>
        <p:grpSpPr>
          <a:xfrm>
            <a:off x="10100965" y="7979282"/>
            <a:ext cx="2735541" cy="1027203"/>
            <a:chOff x="6673802" y="9384802"/>
            <a:chExt cx="2735541" cy="1027203"/>
          </a:xfrm>
        </p:grpSpPr>
        <p:sp>
          <p:nvSpPr>
            <p:cNvPr id="140" name="Freeform 227">
              <a:extLst>
                <a:ext uri="{FF2B5EF4-FFF2-40B4-BE49-F238E27FC236}">
                  <a16:creationId xmlns:a16="http://schemas.microsoft.com/office/drawing/2014/main" id="{992C316B-2640-9041-BAD1-F4CA5CC12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41" name="Freeform 228">
              <a:extLst>
                <a:ext uri="{FF2B5EF4-FFF2-40B4-BE49-F238E27FC236}">
                  <a16:creationId xmlns:a16="http://schemas.microsoft.com/office/drawing/2014/main" id="{EAA3BCC3-2C1F-A443-9538-EE3544CADA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42" name="Freeform 229">
              <a:extLst>
                <a:ext uri="{FF2B5EF4-FFF2-40B4-BE49-F238E27FC236}">
                  <a16:creationId xmlns:a16="http://schemas.microsoft.com/office/drawing/2014/main" id="{42D0F434-115C-9249-9EF8-9F7AAE5E8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43" name="Freeform 230">
              <a:extLst>
                <a:ext uri="{FF2B5EF4-FFF2-40B4-BE49-F238E27FC236}">
                  <a16:creationId xmlns:a16="http://schemas.microsoft.com/office/drawing/2014/main" id="{184EA641-8315-DE4F-9B65-BD23171E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16271E1A-D69D-9C49-8206-397C7571C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8536767B-56DA-E741-91C6-3B46ED234475}"/>
              </a:ext>
            </a:extLst>
          </p:cNvPr>
          <p:cNvGrpSpPr/>
          <p:nvPr/>
        </p:nvGrpSpPr>
        <p:grpSpPr>
          <a:xfrm>
            <a:off x="9911673" y="7473177"/>
            <a:ext cx="2735541" cy="1027203"/>
            <a:chOff x="6673802" y="9384802"/>
            <a:chExt cx="2735541" cy="1027203"/>
          </a:xfrm>
        </p:grpSpPr>
        <p:sp>
          <p:nvSpPr>
            <p:cNvPr id="164" name="Freeform 227">
              <a:extLst>
                <a:ext uri="{FF2B5EF4-FFF2-40B4-BE49-F238E27FC236}">
                  <a16:creationId xmlns:a16="http://schemas.microsoft.com/office/drawing/2014/main" id="{390F6387-5AA5-AF4B-BB36-B16036293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65" name="Freeform 228">
              <a:extLst>
                <a:ext uri="{FF2B5EF4-FFF2-40B4-BE49-F238E27FC236}">
                  <a16:creationId xmlns:a16="http://schemas.microsoft.com/office/drawing/2014/main" id="{5D116187-532C-EF4E-B5D3-79A83F7E9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66" name="Freeform 229">
              <a:extLst>
                <a:ext uri="{FF2B5EF4-FFF2-40B4-BE49-F238E27FC236}">
                  <a16:creationId xmlns:a16="http://schemas.microsoft.com/office/drawing/2014/main" id="{DC864659-F272-B946-834B-FDEEA9FBC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67" name="Freeform 230">
              <a:extLst>
                <a:ext uri="{FF2B5EF4-FFF2-40B4-BE49-F238E27FC236}">
                  <a16:creationId xmlns:a16="http://schemas.microsoft.com/office/drawing/2014/main" id="{FB50CC7E-E0F3-6B4C-8EE9-61913E202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41BABBD5-B9B0-4949-82DF-6222D3FC7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E1BE6C2B-4C3B-1649-AA45-E376AA2521A2}"/>
              </a:ext>
            </a:extLst>
          </p:cNvPr>
          <p:cNvGrpSpPr/>
          <p:nvPr/>
        </p:nvGrpSpPr>
        <p:grpSpPr>
          <a:xfrm>
            <a:off x="9907025" y="6959505"/>
            <a:ext cx="2735541" cy="1027203"/>
            <a:chOff x="6673802" y="9384802"/>
            <a:chExt cx="2735541" cy="1027203"/>
          </a:xfrm>
        </p:grpSpPr>
        <p:sp>
          <p:nvSpPr>
            <p:cNvPr id="170" name="Freeform 227">
              <a:extLst>
                <a:ext uri="{FF2B5EF4-FFF2-40B4-BE49-F238E27FC236}">
                  <a16:creationId xmlns:a16="http://schemas.microsoft.com/office/drawing/2014/main" id="{AEF766A9-E4D0-9647-AC5A-B674ED68C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71" name="Freeform 228">
              <a:extLst>
                <a:ext uri="{FF2B5EF4-FFF2-40B4-BE49-F238E27FC236}">
                  <a16:creationId xmlns:a16="http://schemas.microsoft.com/office/drawing/2014/main" id="{B79DCF0C-7037-354D-833E-DB9ECE714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72" name="Freeform 229">
              <a:extLst>
                <a:ext uri="{FF2B5EF4-FFF2-40B4-BE49-F238E27FC236}">
                  <a16:creationId xmlns:a16="http://schemas.microsoft.com/office/drawing/2014/main" id="{2EC7F925-30CE-BB48-8184-E53EE3565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73" name="Freeform 230">
              <a:extLst>
                <a:ext uri="{FF2B5EF4-FFF2-40B4-BE49-F238E27FC236}">
                  <a16:creationId xmlns:a16="http://schemas.microsoft.com/office/drawing/2014/main" id="{1080C7C3-F30E-FE40-A217-B7CFDD41A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481C2554-C1AD-BF42-B0F5-4FB51AE1B3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09122F94-35B7-F443-9C3E-5AF6C4468EBD}"/>
              </a:ext>
            </a:extLst>
          </p:cNvPr>
          <p:cNvGrpSpPr/>
          <p:nvPr/>
        </p:nvGrpSpPr>
        <p:grpSpPr>
          <a:xfrm>
            <a:off x="10177727" y="6509157"/>
            <a:ext cx="2735541" cy="1027203"/>
            <a:chOff x="6673802" y="9384802"/>
            <a:chExt cx="2735541" cy="1027203"/>
          </a:xfrm>
        </p:grpSpPr>
        <p:sp>
          <p:nvSpPr>
            <p:cNvPr id="176" name="Freeform 227">
              <a:extLst>
                <a:ext uri="{FF2B5EF4-FFF2-40B4-BE49-F238E27FC236}">
                  <a16:creationId xmlns:a16="http://schemas.microsoft.com/office/drawing/2014/main" id="{0486AA56-4FDE-5C4F-BCD3-50E1CA4A2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77" name="Freeform 228">
              <a:extLst>
                <a:ext uri="{FF2B5EF4-FFF2-40B4-BE49-F238E27FC236}">
                  <a16:creationId xmlns:a16="http://schemas.microsoft.com/office/drawing/2014/main" id="{B18F65B6-DE64-674F-928E-C04AA8DC3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78" name="Freeform 229">
              <a:extLst>
                <a:ext uri="{FF2B5EF4-FFF2-40B4-BE49-F238E27FC236}">
                  <a16:creationId xmlns:a16="http://schemas.microsoft.com/office/drawing/2014/main" id="{A12AE872-9EAA-2345-B885-94820966C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79" name="Freeform 230">
              <a:extLst>
                <a:ext uri="{FF2B5EF4-FFF2-40B4-BE49-F238E27FC236}">
                  <a16:creationId xmlns:a16="http://schemas.microsoft.com/office/drawing/2014/main" id="{D421C72D-3A7E-404F-8AD9-F156CA7CCC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9BF932D3-6BC1-494A-B0E3-EC8033CD1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ED6F9D8D-19CA-9946-95BC-2D8E6A0C70D6}"/>
              </a:ext>
            </a:extLst>
          </p:cNvPr>
          <p:cNvGrpSpPr/>
          <p:nvPr/>
        </p:nvGrpSpPr>
        <p:grpSpPr>
          <a:xfrm>
            <a:off x="13413022" y="10473631"/>
            <a:ext cx="2735541" cy="1027203"/>
            <a:chOff x="6673802" y="9384802"/>
            <a:chExt cx="2735541" cy="1027203"/>
          </a:xfrm>
        </p:grpSpPr>
        <p:sp>
          <p:nvSpPr>
            <p:cNvPr id="182" name="Freeform 227">
              <a:extLst>
                <a:ext uri="{FF2B5EF4-FFF2-40B4-BE49-F238E27FC236}">
                  <a16:creationId xmlns:a16="http://schemas.microsoft.com/office/drawing/2014/main" id="{4D49EED9-E6B5-8945-BC48-5539AC220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83" name="Freeform 228">
              <a:extLst>
                <a:ext uri="{FF2B5EF4-FFF2-40B4-BE49-F238E27FC236}">
                  <a16:creationId xmlns:a16="http://schemas.microsoft.com/office/drawing/2014/main" id="{401C6F9F-1711-764D-BEDB-4D2428BE4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84" name="Freeform 229">
              <a:extLst>
                <a:ext uri="{FF2B5EF4-FFF2-40B4-BE49-F238E27FC236}">
                  <a16:creationId xmlns:a16="http://schemas.microsoft.com/office/drawing/2014/main" id="{AEC16E6F-ED70-514F-84DF-B32F1CF8F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85" name="Freeform 230">
              <a:extLst>
                <a:ext uri="{FF2B5EF4-FFF2-40B4-BE49-F238E27FC236}">
                  <a16:creationId xmlns:a16="http://schemas.microsoft.com/office/drawing/2014/main" id="{7A6941BF-5204-A443-AC44-3CE9C56F6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6259977E-B1D9-9142-B56A-3114DA2C1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9D4ABDB9-5AA7-044F-AB17-91F2BEECB4DC}"/>
              </a:ext>
            </a:extLst>
          </p:cNvPr>
          <p:cNvGrpSpPr/>
          <p:nvPr/>
        </p:nvGrpSpPr>
        <p:grpSpPr>
          <a:xfrm>
            <a:off x="13372654" y="9967103"/>
            <a:ext cx="2735541" cy="1027203"/>
            <a:chOff x="6673802" y="9384802"/>
            <a:chExt cx="2735541" cy="1027203"/>
          </a:xfrm>
        </p:grpSpPr>
        <p:sp>
          <p:nvSpPr>
            <p:cNvPr id="188" name="Freeform 227">
              <a:extLst>
                <a:ext uri="{FF2B5EF4-FFF2-40B4-BE49-F238E27FC236}">
                  <a16:creationId xmlns:a16="http://schemas.microsoft.com/office/drawing/2014/main" id="{5DA48D4D-364D-584A-86B5-FCE5F89D1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89" name="Freeform 228">
              <a:extLst>
                <a:ext uri="{FF2B5EF4-FFF2-40B4-BE49-F238E27FC236}">
                  <a16:creationId xmlns:a16="http://schemas.microsoft.com/office/drawing/2014/main" id="{A06CBD0A-AB03-6045-AE34-9059B2A1D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90" name="Freeform 229">
              <a:extLst>
                <a:ext uri="{FF2B5EF4-FFF2-40B4-BE49-F238E27FC236}">
                  <a16:creationId xmlns:a16="http://schemas.microsoft.com/office/drawing/2014/main" id="{3BDAD336-494E-FC4A-9F96-71AD4C2D15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91" name="Freeform 230">
              <a:extLst>
                <a:ext uri="{FF2B5EF4-FFF2-40B4-BE49-F238E27FC236}">
                  <a16:creationId xmlns:a16="http://schemas.microsoft.com/office/drawing/2014/main" id="{D5E5951A-A52C-614C-A8CD-B65262E8BB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D4D39CE8-B32E-3D46-BDD5-BF10D5147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1485EF56-47D7-DB47-B6E2-EAD948DE0130}"/>
              </a:ext>
            </a:extLst>
          </p:cNvPr>
          <p:cNvGrpSpPr/>
          <p:nvPr/>
        </p:nvGrpSpPr>
        <p:grpSpPr>
          <a:xfrm>
            <a:off x="13557628" y="9516755"/>
            <a:ext cx="2735541" cy="1027203"/>
            <a:chOff x="6673802" y="9384802"/>
            <a:chExt cx="2735541" cy="1027203"/>
          </a:xfrm>
        </p:grpSpPr>
        <p:sp>
          <p:nvSpPr>
            <p:cNvPr id="194" name="Freeform 227">
              <a:extLst>
                <a:ext uri="{FF2B5EF4-FFF2-40B4-BE49-F238E27FC236}">
                  <a16:creationId xmlns:a16="http://schemas.microsoft.com/office/drawing/2014/main" id="{04154C0F-03E6-8E41-9933-1AC4F6ABF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95" name="Freeform 228">
              <a:extLst>
                <a:ext uri="{FF2B5EF4-FFF2-40B4-BE49-F238E27FC236}">
                  <a16:creationId xmlns:a16="http://schemas.microsoft.com/office/drawing/2014/main" id="{07030599-3773-1040-B065-FECC9E1FA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96" name="Freeform 229">
              <a:extLst>
                <a:ext uri="{FF2B5EF4-FFF2-40B4-BE49-F238E27FC236}">
                  <a16:creationId xmlns:a16="http://schemas.microsoft.com/office/drawing/2014/main" id="{A7E98EDE-BC39-AC46-861D-EC66809EE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97" name="Freeform 230">
              <a:extLst>
                <a:ext uri="{FF2B5EF4-FFF2-40B4-BE49-F238E27FC236}">
                  <a16:creationId xmlns:a16="http://schemas.microsoft.com/office/drawing/2014/main" id="{A3B0929F-AFA7-4945-9408-14516E6F0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0E9BA691-43B4-184C-BA8D-B0E555759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C74AC3FF-7EF2-704C-80FB-6AA4A57D72BF}"/>
              </a:ext>
            </a:extLst>
          </p:cNvPr>
          <p:cNvGrpSpPr/>
          <p:nvPr/>
        </p:nvGrpSpPr>
        <p:grpSpPr>
          <a:xfrm>
            <a:off x="13296480" y="9000454"/>
            <a:ext cx="2735541" cy="1027203"/>
            <a:chOff x="6673802" y="9384802"/>
            <a:chExt cx="2735541" cy="1027203"/>
          </a:xfrm>
        </p:grpSpPr>
        <p:sp>
          <p:nvSpPr>
            <p:cNvPr id="200" name="Freeform 227">
              <a:extLst>
                <a:ext uri="{FF2B5EF4-FFF2-40B4-BE49-F238E27FC236}">
                  <a16:creationId xmlns:a16="http://schemas.microsoft.com/office/drawing/2014/main" id="{01B97778-E4D0-C849-AE38-9696D0232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01" name="Freeform 228">
              <a:extLst>
                <a:ext uri="{FF2B5EF4-FFF2-40B4-BE49-F238E27FC236}">
                  <a16:creationId xmlns:a16="http://schemas.microsoft.com/office/drawing/2014/main" id="{6FE90513-DB49-8E4D-A772-C9245C932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02" name="Freeform 229">
              <a:extLst>
                <a:ext uri="{FF2B5EF4-FFF2-40B4-BE49-F238E27FC236}">
                  <a16:creationId xmlns:a16="http://schemas.microsoft.com/office/drawing/2014/main" id="{5E5902D3-D53F-C641-B97D-AE77DEB70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03" name="Freeform 230">
              <a:extLst>
                <a:ext uri="{FF2B5EF4-FFF2-40B4-BE49-F238E27FC236}">
                  <a16:creationId xmlns:a16="http://schemas.microsoft.com/office/drawing/2014/main" id="{3E32BC7F-7830-D144-BFAC-2EDD09390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04" name="Freeform 203">
              <a:extLst>
                <a:ext uri="{FF2B5EF4-FFF2-40B4-BE49-F238E27FC236}">
                  <a16:creationId xmlns:a16="http://schemas.microsoft.com/office/drawing/2014/main" id="{6CA879FD-CAB3-F44D-A654-27C202DAB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48FC72CC-A42A-3240-83DE-DBEB695D0075}"/>
              </a:ext>
            </a:extLst>
          </p:cNvPr>
          <p:cNvGrpSpPr/>
          <p:nvPr/>
        </p:nvGrpSpPr>
        <p:grpSpPr>
          <a:xfrm>
            <a:off x="13291972" y="8493926"/>
            <a:ext cx="2735541" cy="1027203"/>
            <a:chOff x="6673802" y="9384802"/>
            <a:chExt cx="2735541" cy="1027203"/>
          </a:xfrm>
        </p:grpSpPr>
        <p:sp>
          <p:nvSpPr>
            <p:cNvPr id="206" name="Freeform 227">
              <a:extLst>
                <a:ext uri="{FF2B5EF4-FFF2-40B4-BE49-F238E27FC236}">
                  <a16:creationId xmlns:a16="http://schemas.microsoft.com/office/drawing/2014/main" id="{F4EBFE77-1941-7644-B3C2-E5EE7BFEB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07" name="Freeform 228">
              <a:extLst>
                <a:ext uri="{FF2B5EF4-FFF2-40B4-BE49-F238E27FC236}">
                  <a16:creationId xmlns:a16="http://schemas.microsoft.com/office/drawing/2014/main" id="{3E10EC1D-6904-EA43-834A-FEA1A6A72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384802"/>
              <a:ext cx="2735538" cy="686633"/>
            </a:xfrm>
            <a:custGeom>
              <a:avLst/>
              <a:gdLst>
                <a:gd name="T0" fmla="*/ 1921 w 2197"/>
                <a:gd name="T1" fmla="*/ 93 h 550"/>
                <a:gd name="T2" fmla="*/ 1921 w 2197"/>
                <a:gd name="T3" fmla="*/ 93 h 550"/>
                <a:gd name="T4" fmla="*/ 1098 w 2197"/>
                <a:gd name="T5" fmla="*/ 0 h 550"/>
                <a:gd name="T6" fmla="*/ 1098 w 2197"/>
                <a:gd name="T7" fmla="*/ 0 h 550"/>
                <a:gd name="T8" fmla="*/ 275 w 2197"/>
                <a:gd name="T9" fmla="*/ 93 h 550"/>
                <a:gd name="T10" fmla="*/ 275 w 2197"/>
                <a:gd name="T11" fmla="*/ 93 h 550"/>
                <a:gd name="T12" fmla="*/ 0 w 2197"/>
                <a:gd name="T13" fmla="*/ 274 h 550"/>
                <a:gd name="T14" fmla="*/ 0 w 2197"/>
                <a:gd name="T15" fmla="*/ 274 h 550"/>
                <a:gd name="T16" fmla="*/ 147 w 2197"/>
                <a:gd name="T17" fmla="*/ 411 h 550"/>
                <a:gd name="T18" fmla="*/ 147 w 2197"/>
                <a:gd name="T19" fmla="*/ 411 h 550"/>
                <a:gd name="T20" fmla="*/ 1098 w 2197"/>
                <a:gd name="T21" fmla="*/ 549 h 550"/>
                <a:gd name="T22" fmla="*/ 1098 w 2197"/>
                <a:gd name="T23" fmla="*/ 549 h 550"/>
                <a:gd name="T24" fmla="*/ 2049 w 2197"/>
                <a:gd name="T25" fmla="*/ 411 h 550"/>
                <a:gd name="T26" fmla="*/ 2049 w 2197"/>
                <a:gd name="T27" fmla="*/ 411 h 550"/>
                <a:gd name="T28" fmla="*/ 2196 w 2197"/>
                <a:gd name="T29" fmla="*/ 274 h 550"/>
                <a:gd name="T30" fmla="*/ 2196 w 2197"/>
                <a:gd name="T31" fmla="*/ 274 h 550"/>
                <a:gd name="T32" fmla="*/ 1921 w 2197"/>
                <a:gd name="T33" fmla="*/ 93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97" h="550">
                  <a:moveTo>
                    <a:pt x="1921" y="93"/>
                  </a:moveTo>
                  <a:lnTo>
                    <a:pt x="1921" y="93"/>
                  </a:lnTo>
                  <a:cubicBezTo>
                    <a:pt x="1720" y="36"/>
                    <a:pt x="1426" y="0"/>
                    <a:pt x="1098" y="0"/>
                  </a:cubicBezTo>
                  <a:lnTo>
                    <a:pt x="1098" y="0"/>
                  </a:lnTo>
                  <a:cubicBezTo>
                    <a:pt x="770" y="0"/>
                    <a:pt x="476" y="36"/>
                    <a:pt x="275" y="93"/>
                  </a:cubicBezTo>
                  <a:lnTo>
                    <a:pt x="275" y="93"/>
                  </a:lnTo>
                  <a:cubicBezTo>
                    <a:pt x="104" y="141"/>
                    <a:pt x="0" y="205"/>
                    <a:pt x="0" y="274"/>
                  </a:cubicBezTo>
                  <a:lnTo>
                    <a:pt x="0" y="274"/>
                  </a:lnTo>
                  <a:cubicBezTo>
                    <a:pt x="0" y="324"/>
                    <a:pt x="54" y="371"/>
                    <a:pt x="147" y="411"/>
                  </a:cubicBezTo>
                  <a:lnTo>
                    <a:pt x="147" y="411"/>
                  </a:lnTo>
                  <a:cubicBezTo>
                    <a:pt x="337" y="494"/>
                    <a:pt x="691" y="549"/>
                    <a:pt x="1098" y="549"/>
                  </a:cubicBezTo>
                  <a:lnTo>
                    <a:pt x="1098" y="549"/>
                  </a:lnTo>
                  <a:cubicBezTo>
                    <a:pt x="1504" y="549"/>
                    <a:pt x="1859" y="494"/>
                    <a:pt x="2049" y="411"/>
                  </a:cubicBezTo>
                  <a:lnTo>
                    <a:pt x="2049" y="411"/>
                  </a:lnTo>
                  <a:cubicBezTo>
                    <a:pt x="2143" y="371"/>
                    <a:pt x="2196" y="324"/>
                    <a:pt x="2196" y="274"/>
                  </a:cubicBezTo>
                  <a:lnTo>
                    <a:pt x="2196" y="274"/>
                  </a:lnTo>
                  <a:cubicBezTo>
                    <a:pt x="2196" y="205"/>
                    <a:pt x="2092" y="141"/>
                    <a:pt x="1921" y="93"/>
                  </a:cubicBezTo>
                </a:path>
              </a:pathLst>
            </a:custGeom>
            <a:solidFill>
              <a:srgbClr val="F7B23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08" name="Freeform 229">
              <a:extLst>
                <a:ext uri="{FF2B5EF4-FFF2-40B4-BE49-F238E27FC236}">
                  <a16:creationId xmlns:a16="http://schemas.microsoft.com/office/drawing/2014/main" id="{7046B73F-354E-FD45-BDA7-760A2F840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132" y="9456214"/>
              <a:ext cx="2460884" cy="543810"/>
            </a:xfrm>
            <a:custGeom>
              <a:avLst/>
              <a:gdLst>
                <a:gd name="T0" fmla="*/ 1728 w 1976"/>
                <a:gd name="T1" fmla="*/ 74 h 435"/>
                <a:gd name="T2" fmla="*/ 1728 w 1976"/>
                <a:gd name="T3" fmla="*/ 74 h 435"/>
                <a:gd name="T4" fmla="*/ 988 w 1976"/>
                <a:gd name="T5" fmla="*/ 0 h 435"/>
                <a:gd name="T6" fmla="*/ 988 w 1976"/>
                <a:gd name="T7" fmla="*/ 0 h 435"/>
                <a:gd name="T8" fmla="*/ 248 w 1976"/>
                <a:gd name="T9" fmla="*/ 74 h 435"/>
                <a:gd name="T10" fmla="*/ 248 w 1976"/>
                <a:gd name="T11" fmla="*/ 74 h 435"/>
                <a:gd name="T12" fmla="*/ 0 w 1976"/>
                <a:gd name="T13" fmla="*/ 217 h 435"/>
                <a:gd name="T14" fmla="*/ 0 w 1976"/>
                <a:gd name="T15" fmla="*/ 217 h 435"/>
                <a:gd name="T16" fmla="*/ 133 w 1976"/>
                <a:gd name="T17" fmla="*/ 326 h 435"/>
                <a:gd name="T18" fmla="*/ 133 w 1976"/>
                <a:gd name="T19" fmla="*/ 326 h 435"/>
                <a:gd name="T20" fmla="*/ 988 w 1976"/>
                <a:gd name="T21" fmla="*/ 434 h 435"/>
                <a:gd name="T22" fmla="*/ 988 w 1976"/>
                <a:gd name="T23" fmla="*/ 434 h 435"/>
                <a:gd name="T24" fmla="*/ 1843 w 1976"/>
                <a:gd name="T25" fmla="*/ 326 h 435"/>
                <a:gd name="T26" fmla="*/ 1843 w 1976"/>
                <a:gd name="T27" fmla="*/ 326 h 435"/>
                <a:gd name="T28" fmla="*/ 1975 w 1976"/>
                <a:gd name="T29" fmla="*/ 217 h 435"/>
                <a:gd name="T30" fmla="*/ 1975 w 1976"/>
                <a:gd name="T31" fmla="*/ 217 h 435"/>
                <a:gd name="T32" fmla="*/ 1728 w 1976"/>
                <a:gd name="T33" fmla="*/ 74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76" h="435">
                  <a:moveTo>
                    <a:pt x="1728" y="74"/>
                  </a:moveTo>
                  <a:lnTo>
                    <a:pt x="1728" y="74"/>
                  </a:lnTo>
                  <a:cubicBezTo>
                    <a:pt x="1548" y="29"/>
                    <a:pt x="1283" y="0"/>
                    <a:pt x="988" y="0"/>
                  </a:cubicBezTo>
                  <a:lnTo>
                    <a:pt x="988" y="0"/>
                  </a:lnTo>
                  <a:cubicBezTo>
                    <a:pt x="693" y="0"/>
                    <a:pt x="428" y="29"/>
                    <a:pt x="248" y="74"/>
                  </a:cubicBezTo>
                  <a:lnTo>
                    <a:pt x="248" y="74"/>
                  </a:lnTo>
                  <a:cubicBezTo>
                    <a:pt x="94" y="112"/>
                    <a:pt x="0" y="162"/>
                    <a:pt x="0" y="217"/>
                  </a:cubicBezTo>
                  <a:lnTo>
                    <a:pt x="0" y="217"/>
                  </a:lnTo>
                  <a:cubicBezTo>
                    <a:pt x="0" y="257"/>
                    <a:pt x="49" y="294"/>
                    <a:pt x="133" y="326"/>
                  </a:cubicBezTo>
                  <a:lnTo>
                    <a:pt x="133" y="326"/>
                  </a:lnTo>
                  <a:cubicBezTo>
                    <a:pt x="304" y="391"/>
                    <a:pt x="622" y="434"/>
                    <a:pt x="988" y="434"/>
                  </a:cubicBezTo>
                  <a:lnTo>
                    <a:pt x="988" y="434"/>
                  </a:lnTo>
                  <a:cubicBezTo>
                    <a:pt x="1353" y="434"/>
                    <a:pt x="1672" y="391"/>
                    <a:pt x="1843" y="326"/>
                  </a:cubicBezTo>
                  <a:lnTo>
                    <a:pt x="1843" y="326"/>
                  </a:lnTo>
                  <a:cubicBezTo>
                    <a:pt x="1928" y="294"/>
                    <a:pt x="1975" y="257"/>
                    <a:pt x="1975" y="217"/>
                  </a:cubicBezTo>
                  <a:lnTo>
                    <a:pt x="1975" y="217"/>
                  </a:lnTo>
                  <a:cubicBezTo>
                    <a:pt x="1975" y="162"/>
                    <a:pt x="1882" y="112"/>
                    <a:pt x="1728" y="74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09" name="Freeform 230">
              <a:extLst>
                <a:ext uri="{FF2B5EF4-FFF2-40B4-BE49-F238E27FC236}">
                  <a16:creationId xmlns:a16="http://schemas.microsoft.com/office/drawing/2014/main" id="{484E5446-610B-A541-B0B2-15395D2AF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5" y="9725372"/>
              <a:ext cx="2735538" cy="686633"/>
            </a:xfrm>
            <a:custGeom>
              <a:avLst/>
              <a:gdLst>
                <a:gd name="T0" fmla="*/ 2049 w 2197"/>
                <a:gd name="T1" fmla="*/ 137 h 551"/>
                <a:gd name="T2" fmla="*/ 2049 w 2197"/>
                <a:gd name="T3" fmla="*/ 137 h 551"/>
                <a:gd name="T4" fmla="*/ 1098 w 2197"/>
                <a:gd name="T5" fmla="*/ 275 h 551"/>
                <a:gd name="T6" fmla="*/ 1098 w 2197"/>
                <a:gd name="T7" fmla="*/ 275 h 551"/>
                <a:gd name="T8" fmla="*/ 147 w 2197"/>
                <a:gd name="T9" fmla="*/ 137 h 551"/>
                <a:gd name="T10" fmla="*/ 147 w 2197"/>
                <a:gd name="T11" fmla="*/ 137 h 551"/>
                <a:gd name="T12" fmla="*/ 0 w 2197"/>
                <a:gd name="T13" fmla="*/ 0 h 551"/>
                <a:gd name="T14" fmla="*/ 0 w 2197"/>
                <a:gd name="T15" fmla="*/ 275 h 551"/>
                <a:gd name="T16" fmla="*/ 0 w 2197"/>
                <a:gd name="T17" fmla="*/ 275 h 551"/>
                <a:gd name="T18" fmla="*/ 1098 w 2197"/>
                <a:gd name="T19" fmla="*/ 550 h 551"/>
                <a:gd name="T20" fmla="*/ 1098 w 2197"/>
                <a:gd name="T21" fmla="*/ 550 h 551"/>
                <a:gd name="T22" fmla="*/ 2196 w 2197"/>
                <a:gd name="T23" fmla="*/ 275 h 551"/>
                <a:gd name="T24" fmla="*/ 2196 w 2197"/>
                <a:gd name="T25" fmla="*/ 0 h 551"/>
                <a:gd name="T26" fmla="*/ 2196 w 2197"/>
                <a:gd name="T27" fmla="*/ 0 h 551"/>
                <a:gd name="T28" fmla="*/ 2049 w 2197"/>
                <a:gd name="T29" fmla="*/ 13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7" h="551">
                  <a:moveTo>
                    <a:pt x="2049" y="137"/>
                  </a:moveTo>
                  <a:lnTo>
                    <a:pt x="2049" y="137"/>
                  </a:lnTo>
                  <a:cubicBezTo>
                    <a:pt x="1859" y="220"/>
                    <a:pt x="1504" y="275"/>
                    <a:pt x="1098" y="275"/>
                  </a:cubicBezTo>
                  <a:lnTo>
                    <a:pt x="1098" y="275"/>
                  </a:lnTo>
                  <a:cubicBezTo>
                    <a:pt x="691" y="275"/>
                    <a:pt x="337" y="220"/>
                    <a:pt x="147" y="137"/>
                  </a:cubicBezTo>
                  <a:lnTo>
                    <a:pt x="147" y="137"/>
                  </a:lnTo>
                  <a:cubicBezTo>
                    <a:pt x="54" y="97"/>
                    <a:pt x="0" y="50"/>
                    <a:pt x="0" y="0"/>
                  </a:cubicBezTo>
                  <a:lnTo>
                    <a:pt x="0" y="275"/>
                  </a:lnTo>
                  <a:lnTo>
                    <a:pt x="0" y="275"/>
                  </a:lnTo>
                  <a:cubicBezTo>
                    <a:pt x="0" y="427"/>
                    <a:pt x="491" y="550"/>
                    <a:pt x="1098" y="550"/>
                  </a:cubicBezTo>
                  <a:lnTo>
                    <a:pt x="1098" y="550"/>
                  </a:lnTo>
                  <a:cubicBezTo>
                    <a:pt x="1704" y="550"/>
                    <a:pt x="2196" y="427"/>
                    <a:pt x="2196" y="275"/>
                  </a:cubicBezTo>
                  <a:lnTo>
                    <a:pt x="2196" y="0"/>
                  </a:lnTo>
                  <a:lnTo>
                    <a:pt x="2196" y="0"/>
                  </a:lnTo>
                  <a:cubicBezTo>
                    <a:pt x="2196" y="50"/>
                    <a:pt x="2143" y="97"/>
                    <a:pt x="2049" y="137"/>
                  </a:cubicBezTo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A87507AE-D15F-CA4D-982E-0A476DDF1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02" y="9725371"/>
              <a:ext cx="2734326" cy="685384"/>
            </a:xfrm>
            <a:custGeom>
              <a:avLst/>
              <a:gdLst>
                <a:gd name="connsiteX0" fmla="*/ 1509362 w 2734326"/>
                <a:gd name="connsiteY0" fmla="*/ 340569 h 685384"/>
                <a:gd name="connsiteX1" fmla="*/ 1509362 w 2734326"/>
                <a:gd name="connsiteY1" fmla="*/ 684134 h 685384"/>
                <a:gd name="connsiteX2" fmla="*/ 1395234 w 2734326"/>
                <a:gd name="connsiteY2" fmla="*/ 685384 h 685384"/>
                <a:gd name="connsiteX3" fmla="*/ 1395234 w 2734326"/>
                <a:gd name="connsiteY3" fmla="*/ 343068 h 685384"/>
                <a:gd name="connsiteX4" fmla="*/ 1509362 w 2734326"/>
                <a:gd name="connsiteY4" fmla="*/ 340569 h 685384"/>
                <a:gd name="connsiteX5" fmla="*/ 1219456 w 2734326"/>
                <a:gd name="connsiteY5" fmla="*/ 340569 h 685384"/>
                <a:gd name="connsiteX6" fmla="*/ 1333571 w 2734326"/>
                <a:gd name="connsiteY6" fmla="*/ 343068 h 685384"/>
                <a:gd name="connsiteX7" fmla="*/ 1333571 w 2734326"/>
                <a:gd name="connsiteY7" fmla="*/ 685384 h 685384"/>
                <a:gd name="connsiteX8" fmla="*/ 1219456 w 2734326"/>
                <a:gd name="connsiteY8" fmla="*/ 684134 h 685384"/>
                <a:gd name="connsiteX9" fmla="*/ 1690633 w 2734326"/>
                <a:gd name="connsiteY9" fmla="*/ 335077 h 685384"/>
                <a:gd name="connsiteX10" fmla="*/ 1690633 w 2734326"/>
                <a:gd name="connsiteY10" fmla="*/ 674957 h 685384"/>
                <a:gd name="connsiteX11" fmla="*/ 1576509 w 2734326"/>
                <a:gd name="connsiteY11" fmla="*/ 679901 h 685384"/>
                <a:gd name="connsiteX12" fmla="*/ 1576509 w 2734326"/>
                <a:gd name="connsiteY12" fmla="*/ 340021 h 685384"/>
                <a:gd name="connsiteX13" fmla="*/ 1690633 w 2734326"/>
                <a:gd name="connsiteY13" fmla="*/ 335077 h 685384"/>
                <a:gd name="connsiteX14" fmla="*/ 1038189 w 2734326"/>
                <a:gd name="connsiteY14" fmla="*/ 335077 h 685384"/>
                <a:gd name="connsiteX15" fmla="*/ 1152313 w 2734326"/>
                <a:gd name="connsiteY15" fmla="*/ 340021 h 685384"/>
                <a:gd name="connsiteX16" fmla="*/ 1152313 w 2734326"/>
                <a:gd name="connsiteY16" fmla="*/ 679901 h 685384"/>
                <a:gd name="connsiteX17" fmla="*/ 1038189 w 2734326"/>
                <a:gd name="connsiteY17" fmla="*/ 674957 h 685384"/>
                <a:gd name="connsiteX18" fmla="*/ 1871903 w 2734326"/>
                <a:gd name="connsiteY18" fmla="*/ 318595 h 685384"/>
                <a:gd name="connsiteX19" fmla="*/ 1871903 w 2734326"/>
                <a:gd name="connsiteY19" fmla="*/ 659008 h 685384"/>
                <a:gd name="connsiteX20" fmla="*/ 1757775 w 2734326"/>
                <a:gd name="connsiteY20" fmla="*/ 668911 h 685384"/>
                <a:gd name="connsiteX21" fmla="*/ 1757775 w 2734326"/>
                <a:gd name="connsiteY21" fmla="*/ 328498 h 685384"/>
                <a:gd name="connsiteX22" fmla="*/ 1871903 w 2734326"/>
                <a:gd name="connsiteY22" fmla="*/ 318595 h 685384"/>
                <a:gd name="connsiteX23" fmla="*/ 862411 w 2734326"/>
                <a:gd name="connsiteY23" fmla="*/ 318595 h 685384"/>
                <a:gd name="connsiteX24" fmla="*/ 976535 w 2734326"/>
                <a:gd name="connsiteY24" fmla="*/ 328498 h 685384"/>
                <a:gd name="connsiteX25" fmla="*/ 976535 w 2734326"/>
                <a:gd name="connsiteY25" fmla="*/ 668911 h 685384"/>
                <a:gd name="connsiteX26" fmla="*/ 862411 w 2734326"/>
                <a:gd name="connsiteY26" fmla="*/ 659008 h 685384"/>
                <a:gd name="connsiteX27" fmla="*/ 2047680 w 2734326"/>
                <a:gd name="connsiteY27" fmla="*/ 296624 h 685384"/>
                <a:gd name="connsiteX28" fmla="*/ 2047680 w 2734326"/>
                <a:gd name="connsiteY28" fmla="*/ 637558 h 685384"/>
                <a:gd name="connsiteX29" fmla="*/ 1933552 w 2734326"/>
                <a:gd name="connsiteY29" fmla="*/ 652435 h 685384"/>
                <a:gd name="connsiteX30" fmla="*/ 1933552 w 2734326"/>
                <a:gd name="connsiteY30" fmla="*/ 311501 h 685384"/>
                <a:gd name="connsiteX31" fmla="*/ 2047680 w 2734326"/>
                <a:gd name="connsiteY31" fmla="*/ 296624 h 685384"/>
                <a:gd name="connsiteX32" fmla="*/ 681137 w 2734326"/>
                <a:gd name="connsiteY32" fmla="*/ 296624 h 685384"/>
                <a:gd name="connsiteX33" fmla="*/ 795265 w 2734326"/>
                <a:gd name="connsiteY33" fmla="*/ 311501 h 685384"/>
                <a:gd name="connsiteX34" fmla="*/ 795265 w 2734326"/>
                <a:gd name="connsiteY34" fmla="*/ 652435 h 685384"/>
                <a:gd name="connsiteX35" fmla="*/ 681137 w 2734326"/>
                <a:gd name="connsiteY35" fmla="*/ 637558 h 685384"/>
                <a:gd name="connsiteX36" fmla="*/ 2228950 w 2734326"/>
                <a:gd name="connsiteY36" fmla="*/ 269161 h 685384"/>
                <a:gd name="connsiteX37" fmla="*/ 2228950 w 2734326"/>
                <a:gd name="connsiteY37" fmla="*/ 609430 h 685384"/>
                <a:gd name="connsiteX38" fmla="*/ 2114826 w 2734326"/>
                <a:gd name="connsiteY38" fmla="*/ 630465 h 685384"/>
                <a:gd name="connsiteX39" fmla="*/ 2114826 w 2734326"/>
                <a:gd name="connsiteY39" fmla="*/ 290196 h 685384"/>
                <a:gd name="connsiteX40" fmla="*/ 2228950 w 2734326"/>
                <a:gd name="connsiteY40" fmla="*/ 269161 h 685384"/>
                <a:gd name="connsiteX41" fmla="*/ 505361 w 2734326"/>
                <a:gd name="connsiteY41" fmla="*/ 269161 h 685384"/>
                <a:gd name="connsiteX42" fmla="*/ 619489 w 2734326"/>
                <a:gd name="connsiteY42" fmla="*/ 290196 h 685384"/>
                <a:gd name="connsiteX43" fmla="*/ 619489 w 2734326"/>
                <a:gd name="connsiteY43" fmla="*/ 630465 h 685384"/>
                <a:gd name="connsiteX44" fmla="*/ 505361 w 2734326"/>
                <a:gd name="connsiteY44" fmla="*/ 609430 h 685384"/>
                <a:gd name="connsiteX45" fmla="*/ 2404728 w 2734326"/>
                <a:gd name="connsiteY45" fmla="*/ 225216 h 685384"/>
                <a:gd name="connsiteX46" fmla="*/ 2404728 w 2734326"/>
                <a:gd name="connsiteY46" fmla="*/ 567617 h 685384"/>
                <a:gd name="connsiteX47" fmla="*/ 2290604 w 2734326"/>
                <a:gd name="connsiteY47" fmla="*/ 597499 h 685384"/>
                <a:gd name="connsiteX48" fmla="*/ 2290604 w 2734326"/>
                <a:gd name="connsiteY48" fmla="*/ 255098 h 685384"/>
                <a:gd name="connsiteX49" fmla="*/ 2404728 w 2734326"/>
                <a:gd name="connsiteY49" fmla="*/ 225216 h 685384"/>
                <a:gd name="connsiteX50" fmla="*/ 324094 w 2734326"/>
                <a:gd name="connsiteY50" fmla="*/ 225216 h 685384"/>
                <a:gd name="connsiteX51" fmla="*/ 438218 w 2734326"/>
                <a:gd name="connsiteY51" fmla="*/ 255098 h 685384"/>
                <a:gd name="connsiteX52" fmla="*/ 438218 w 2734326"/>
                <a:gd name="connsiteY52" fmla="*/ 597499 h 685384"/>
                <a:gd name="connsiteX53" fmla="*/ 324094 w 2734326"/>
                <a:gd name="connsiteY53" fmla="*/ 567617 h 685384"/>
                <a:gd name="connsiteX54" fmla="*/ 2585999 w 2734326"/>
                <a:gd name="connsiteY54" fmla="*/ 159298 h 685384"/>
                <a:gd name="connsiteX55" fmla="*/ 2585999 w 2734326"/>
                <a:gd name="connsiteY55" fmla="*/ 501954 h 685384"/>
                <a:gd name="connsiteX56" fmla="*/ 2471871 w 2734326"/>
                <a:gd name="connsiteY56" fmla="*/ 548057 h 685384"/>
                <a:gd name="connsiteX57" fmla="*/ 2471871 w 2734326"/>
                <a:gd name="connsiteY57" fmla="*/ 207893 h 685384"/>
                <a:gd name="connsiteX58" fmla="*/ 2550411 w 2734326"/>
                <a:gd name="connsiteY58" fmla="*/ 175496 h 685384"/>
                <a:gd name="connsiteX59" fmla="*/ 2585999 w 2734326"/>
                <a:gd name="connsiteY59" fmla="*/ 159298 h 685384"/>
                <a:gd name="connsiteX60" fmla="*/ 148316 w 2734326"/>
                <a:gd name="connsiteY60" fmla="*/ 159298 h 685384"/>
                <a:gd name="connsiteX61" fmla="*/ 183903 w 2734326"/>
                <a:gd name="connsiteY61" fmla="*/ 175496 h 685384"/>
                <a:gd name="connsiteX62" fmla="*/ 262440 w 2734326"/>
                <a:gd name="connsiteY62" fmla="*/ 207893 h 685384"/>
                <a:gd name="connsiteX63" fmla="*/ 262440 w 2734326"/>
                <a:gd name="connsiteY63" fmla="*/ 548057 h 685384"/>
                <a:gd name="connsiteX64" fmla="*/ 148316 w 2734326"/>
                <a:gd name="connsiteY64" fmla="*/ 501954 h 685384"/>
                <a:gd name="connsiteX65" fmla="*/ 2734326 w 2734326"/>
                <a:gd name="connsiteY65" fmla="*/ 0 h 685384"/>
                <a:gd name="connsiteX66" fmla="*/ 2734326 w 2734326"/>
                <a:gd name="connsiteY66" fmla="*/ 342019 h 685384"/>
                <a:gd name="connsiteX67" fmla="*/ 2653143 w 2734326"/>
                <a:gd name="connsiteY67" fmla="*/ 460171 h 685384"/>
                <a:gd name="connsiteX68" fmla="*/ 2653143 w 2734326"/>
                <a:gd name="connsiteY68" fmla="*/ 118152 h 685384"/>
                <a:gd name="connsiteX69" fmla="*/ 2734326 w 2734326"/>
                <a:gd name="connsiteY69" fmla="*/ 0 h 685384"/>
                <a:gd name="connsiteX70" fmla="*/ 0 w 2734326"/>
                <a:gd name="connsiteY70" fmla="*/ 0 h 685384"/>
                <a:gd name="connsiteX71" fmla="*/ 86615 w 2734326"/>
                <a:gd name="connsiteY71" fmla="*/ 118152 h 685384"/>
                <a:gd name="connsiteX72" fmla="*/ 86615 w 2734326"/>
                <a:gd name="connsiteY72" fmla="*/ 460171 h 685384"/>
                <a:gd name="connsiteX73" fmla="*/ 0 w 2734326"/>
                <a:gd name="connsiteY73" fmla="*/ 342019 h 68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34326" h="685384">
                  <a:moveTo>
                    <a:pt x="1509362" y="340569"/>
                  </a:moveTo>
                  <a:lnTo>
                    <a:pt x="1509362" y="684134"/>
                  </a:lnTo>
                  <a:cubicBezTo>
                    <a:pt x="1471319" y="684134"/>
                    <a:pt x="1434504" y="685384"/>
                    <a:pt x="1395234" y="685384"/>
                  </a:cubicBezTo>
                  <a:lnTo>
                    <a:pt x="1395234" y="343068"/>
                  </a:lnTo>
                  <a:cubicBezTo>
                    <a:pt x="1434504" y="341818"/>
                    <a:pt x="1471319" y="341818"/>
                    <a:pt x="1509362" y="340569"/>
                  </a:cubicBezTo>
                  <a:close/>
                  <a:moveTo>
                    <a:pt x="1219456" y="340569"/>
                  </a:moveTo>
                  <a:cubicBezTo>
                    <a:pt x="1257908" y="341818"/>
                    <a:pt x="1295119" y="341818"/>
                    <a:pt x="1333571" y="343068"/>
                  </a:cubicBezTo>
                  <a:lnTo>
                    <a:pt x="1333571" y="685384"/>
                  </a:lnTo>
                  <a:cubicBezTo>
                    <a:pt x="1295119" y="685384"/>
                    <a:pt x="1257908" y="684134"/>
                    <a:pt x="1219456" y="684134"/>
                  </a:cubicBezTo>
                  <a:close/>
                  <a:moveTo>
                    <a:pt x="1690633" y="335077"/>
                  </a:moveTo>
                  <a:lnTo>
                    <a:pt x="1690633" y="674957"/>
                  </a:lnTo>
                  <a:cubicBezTo>
                    <a:pt x="1652592" y="676193"/>
                    <a:pt x="1614551" y="678665"/>
                    <a:pt x="1576509" y="679901"/>
                  </a:cubicBezTo>
                  <a:lnTo>
                    <a:pt x="1576509" y="340021"/>
                  </a:lnTo>
                  <a:cubicBezTo>
                    <a:pt x="1614551" y="338785"/>
                    <a:pt x="1652592" y="337549"/>
                    <a:pt x="1690633" y="335077"/>
                  </a:cubicBezTo>
                  <a:close/>
                  <a:moveTo>
                    <a:pt x="1038189" y="335077"/>
                  </a:moveTo>
                  <a:cubicBezTo>
                    <a:pt x="1076231" y="337549"/>
                    <a:pt x="1114272" y="338785"/>
                    <a:pt x="1152313" y="340021"/>
                  </a:cubicBezTo>
                  <a:lnTo>
                    <a:pt x="1152313" y="679901"/>
                  </a:lnTo>
                  <a:cubicBezTo>
                    <a:pt x="1114272" y="678665"/>
                    <a:pt x="1076231" y="676193"/>
                    <a:pt x="1038189" y="674957"/>
                  </a:cubicBezTo>
                  <a:close/>
                  <a:moveTo>
                    <a:pt x="1871903" y="318595"/>
                  </a:moveTo>
                  <a:lnTo>
                    <a:pt x="1871903" y="659008"/>
                  </a:lnTo>
                  <a:cubicBezTo>
                    <a:pt x="1833860" y="662722"/>
                    <a:pt x="1795818" y="666435"/>
                    <a:pt x="1757775" y="668911"/>
                  </a:cubicBezTo>
                  <a:lnTo>
                    <a:pt x="1757775" y="328498"/>
                  </a:lnTo>
                  <a:cubicBezTo>
                    <a:pt x="1795818" y="326022"/>
                    <a:pt x="1833860" y="322309"/>
                    <a:pt x="1871903" y="318595"/>
                  </a:cubicBezTo>
                  <a:close/>
                  <a:moveTo>
                    <a:pt x="862411" y="318595"/>
                  </a:moveTo>
                  <a:cubicBezTo>
                    <a:pt x="899225" y="322309"/>
                    <a:pt x="937267" y="326022"/>
                    <a:pt x="976535" y="328498"/>
                  </a:cubicBezTo>
                  <a:lnTo>
                    <a:pt x="976535" y="668911"/>
                  </a:lnTo>
                  <a:cubicBezTo>
                    <a:pt x="937267" y="666435"/>
                    <a:pt x="899225" y="662722"/>
                    <a:pt x="862411" y="659008"/>
                  </a:cubicBezTo>
                  <a:close/>
                  <a:moveTo>
                    <a:pt x="2047680" y="296624"/>
                  </a:moveTo>
                  <a:lnTo>
                    <a:pt x="2047680" y="637558"/>
                  </a:lnTo>
                  <a:cubicBezTo>
                    <a:pt x="2010864" y="642517"/>
                    <a:pt x="1972822" y="647476"/>
                    <a:pt x="1933552" y="652435"/>
                  </a:cubicBezTo>
                  <a:lnTo>
                    <a:pt x="1933552" y="311501"/>
                  </a:lnTo>
                  <a:cubicBezTo>
                    <a:pt x="1972822" y="306542"/>
                    <a:pt x="2010864" y="302823"/>
                    <a:pt x="2047680" y="296624"/>
                  </a:cubicBezTo>
                  <a:close/>
                  <a:moveTo>
                    <a:pt x="681137" y="296624"/>
                  </a:moveTo>
                  <a:cubicBezTo>
                    <a:pt x="717953" y="302823"/>
                    <a:pt x="755995" y="306542"/>
                    <a:pt x="795265" y="311501"/>
                  </a:cubicBezTo>
                  <a:lnTo>
                    <a:pt x="795265" y="652435"/>
                  </a:lnTo>
                  <a:cubicBezTo>
                    <a:pt x="755995" y="647476"/>
                    <a:pt x="717953" y="642517"/>
                    <a:pt x="681137" y="637558"/>
                  </a:cubicBezTo>
                  <a:close/>
                  <a:moveTo>
                    <a:pt x="2228950" y="269161"/>
                  </a:moveTo>
                  <a:lnTo>
                    <a:pt x="2228950" y="609430"/>
                  </a:lnTo>
                  <a:cubicBezTo>
                    <a:pt x="2193363" y="616854"/>
                    <a:pt x="2155322" y="623041"/>
                    <a:pt x="2114826" y="630465"/>
                  </a:cubicBezTo>
                  <a:lnTo>
                    <a:pt x="2114826" y="290196"/>
                  </a:lnTo>
                  <a:cubicBezTo>
                    <a:pt x="2155322" y="284009"/>
                    <a:pt x="2193363" y="276585"/>
                    <a:pt x="2228950" y="269161"/>
                  </a:cubicBezTo>
                  <a:close/>
                  <a:moveTo>
                    <a:pt x="505361" y="269161"/>
                  </a:moveTo>
                  <a:cubicBezTo>
                    <a:pt x="542177" y="276585"/>
                    <a:pt x="580219" y="284009"/>
                    <a:pt x="619489" y="290196"/>
                  </a:cubicBezTo>
                  <a:lnTo>
                    <a:pt x="619489" y="630465"/>
                  </a:lnTo>
                  <a:cubicBezTo>
                    <a:pt x="580219" y="623041"/>
                    <a:pt x="542177" y="616854"/>
                    <a:pt x="505361" y="609430"/>
                  </a:cubicBezTo>
                  <a:close/>
                  <a:moveTo>
                    <a:pt x="2404728" y="225216"/>
                  </a:moveTo>
                  <a:lnTo>
                    <a:pt x="2404728" y="567617"/>
                  </a:lnTo>
                  <a:cubicBezTo>
                    <a:pt x="2369141" y="578822"/>
                    <a:pt x="2331100" y="587538"/>
                    <a:pt x="2290604" y="597499"/>
                  </a:cubicBezTo>
                  <a:lnTo>
                    <a:pt x="2290604" y="255098"/>
                  </a:lnTo>
                  <a:cubicBezTo>
                    <a:pt x="2331100" y="246383"/>
                    <a:pt x="2369141" y="236422"/>
                    <a:pt x="2404728" y="225216"/>
                  </a:cubicBezTo>
                  <a:close/>
                  <a:moveTo>
                    <a:pt x="324094" y="225216"/>
                  </a:moveTo>
                  <a:cubicBezTo>
                    <a:pt x="359681" y="236422"/>
                    <a:pt x="397722" y="246383"/>
                    <a:pt x="438218" y="255098"/>
                  </a:cubicBezTo>
                  <a:lnTo>
                    <a:pt x="438218" y="597499"/>
                  </a:lnTo>
                  <a:cubicBezTo>
                    <a:pt x="397722" y="587538"/>
                    <a:pt x="359681" y="578822"/>
                    <a:pt x="324094" y="567617"/>
                  </a:cubicBezTo>
                  <a:close/>
                  <a:moveTo>
                    <a:pt x="2585999" y="159298"/>
                  </a:moveTo>
                  <a:lnTo>
                    <a:pt x="2585999" y="501954"/>
                  </a:lnTo>
                  <a:cubicBezTo>
                    <a:pt x="2552865" y="518152"/>
                    <a:pt x="2514822" y="534351"/>
                    <a:pt x="2471871" y="548057"/>
                  </a:cubicBezTo>
                  <a:lnTo>
                    <a:pt x="2471871" y="207893"/>
                  </a:lnTo>
                  <a:cubicBezTo>
                    <a:pt x="2500096" y="196679"/>
                    <a:pt x="2525867" y="186710"/>
                    <a:pt x="2550411" y="175496"/>
                  </a:cubicBezTo>
                  <a:cubicBezTo>
                    <a:pt x="2562682" y="170512"/>
                    <a:pt x="2574954" y="165528"/>
                    <a:pt x="2585999" y="159298"/>
                  </a:cubicBezTo>
                  <a:close/>
                  <a:moveTo>
                    <a:pt x="148316" y="159298"/>
                  </a:moveTo>
                  <a:cubicBezTo>
                    <a:pt x="160587" y="165528"/>
                    <a:pt x="171631" y="170512"/>
                    <a:pt x="183903" y="175496"/>
                  </a:cubicBezTo>
                  <a:cubicBezTo>
                    <a:pt x="208446" y="186710"/>
                    <a:pt x="234215" y="196679"/>
                    <a:pt x="262440" y="207893"/>
                  </a:cubicBezTo>
                  <a:lnTo>
                    <a:pt x="262440" y="548057"/>
                  </a:lnTo>
                  <a:cubicBezTo>
                    <a:pt x="219490" y="534351"/>
                    <a:pt x="181448" y="518152"/>
                    <a:pt x="148316" y="501954"/>
                  </a:cubicBezTo>
                  <a:close/>
                  <a:moveTo>
                    <a:pt x="2734326" y="0"/>
                  </a:moveTo>
                  <a:lnTo>
                    <a:pt x="2734326" y="342019"/>
                  </a:lnTo>
                  <a:cubicBezTo>
                    <a:pt x="2734326" y="383062"/>
                    <a:pt x="2705246" y="424104"/>
                    <a:pt x="2653143" y="460171"/>
                  </a:cubicBezTo>
                  <a:lnTo>
                    <a:pt x="2653143" y="118152"/>
                  </a:lnTo>
                  <a:cubicBezTo>
                    <a:pt x="2705246" y="82085"/>
                    <a:pt x="2734326" y="42286"/>
                    <a:pt x="2734326" y="0"/>
                  </a:cubicBezTo>
                  <a:close/>
                  <a:moveTo>
                    <a:pt x="0" y="0"/>
                  </a:moveTo>
                  <a:cubicBezTo>
                    <a:pt x="0" y="42286"/>
                    <a:pt x="30570" y="82085"/>
                    <a:pt x="86615" y="118152"/>
                  </a:cubicBezTo>
                  <a:lnTo>
                    <a:pt x="86615" y="460171"/>
                  </a:lnTo>
                  <a:cubicBezTo>
                    <a:pt x="30570" y="424104"/>
                    <a:pt x="0" y="383062"/>
                    <a:pt x="0" y="342019"/>
                  </a:cubicBezTo>
                  <a:close/>
                </a:path>
              </a:pathLst>
            </a:custGeom>
            <a:solidFill>
              <a:srgbClr val="111340">
                <a:alpha val="10000"/>
              </a:srgb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7125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355">
            <a:extLst>
              <a:ext uri="{FF2B5EF4-FFF2-40B4-BE49-F238E27FC236}">
                <a16:creationId xmlns:a16="http://schemas.microsoft.com/office/drawing/2014/main" id="{1E2FBB12-E9BA-524C-8DD5-405E6BA0E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264" y="4474020"/>
            <a:ext cx="3630902" cy="3010190"/>
          </a:xfrm>
          <a:custGeom>
            <a:avLst/>
            <a:gdLst>
              <a:gd name="T0" fmla="*/ 2915 w 2916"/>
              <a:gd name="T1" fmla="*/ 2415 h 2416"/>
              <a:gd name="T2" fmla="*/ 0 w 2916"/>
              <a:gd name="T3" fmla="*/ 2415 h 2416"/>
              <a:gd name="T4" fmla="*/ 0 w 2916"/>
              <a:gd name="T5" fmla="*/ 1457 h 2416"/>
              <a:gd name="T6" fmla="*/ 0 w 2916"/>
              <a:gd name="T7" fmla="*/ 1457 h 2416"/>
              <a:gd name="T8" fmla="*/ 1457 w 2916"/>
              <a:gd name="T9" fmla="*/ 0 h 2416"/>
              <a:gd name="T10" fmla="*/ 1457 w 2916"/>
              <a:gd name="T11" fmla="*/ 0 h 2416"/>
              <a:gd name="T12" fmla="*/ 1457 w 2916"/>
              <a:gd name="T13" fmla="*/ 0 h 2416"/>
              <a:gd name="T14" fmla="*/ 2915 w 2916"/>
              <a:gd name="T15" fmla="*/ 1457 h 2416"/>
              <a:gd name="T16" fmla="*/ 2915 w 2916"/>
              <a:gd name="T17" fmla="*/ 2415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16" h="2416">
                <a:moveTo>
                  <a:pt x="2915" y="2415"/>
                </a:moveTo>
                <a:lnTo>
                  <a:pt x="0" y="2415"/>
                </a:lnTo>
                <a:lnTo>
                  <a:pt x="0" y="1457"/>
                </a:lnTo>
                <a:lnTo>
                  <a:pt x="0" y="1457"/>
                </a:lnTo>
                <a:cubicBezTo>
                  <a:pt x="0" y="652"/>
                  <a:pt x="653" y="0"/>
                  <a:pt x="1457" y="0"/>
                </a:cubicBezTo>
                <a:lnTo>
                  <a:pt x="1457" y="0"/>
                </a:lnTo>
                <a:lnTo>
                  <a:pt x="1457" y="0"/>
                </a:lnTo>
                <a:cubicBezTo>
                  <a:pt x="2263" y="0"/>
                  <a:pt x="2915" y="652"/>
                  <a:pt x="2915" y="1457"/>
                </a:cubicBezTo>
                <a:lnTo>
                  <a:pt x="2915" y="2415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19" name="Freeform 356">
            <a:extLst>
              <a:ext uri="{FF2B5EF4-FFF2-40B4-BE49-F238E27FC236}">
                <a16:creationId xmlns:a16="http://schemas.microsoft.com/office/drawing/2014/main" id="{42048152-CB10-724E-867C-206BF1CE7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1853" y="4474020"/>
            <a:ext cx="3630902" cy="3010190"/>
          </a:xfrm>
          <a:custGeom>
            <a:avLst/>
            <a:gdLst>
              <a:gd name="T0" fmla="*/ 2916 w 2917"/>
              <a:gd name="T1" fmla="*/ 2415 h 2416"/>
              <a:gd name="T2" fmla="*/ 0 w 2917"/>
              <a:gd name="T3" fmla="*/ 2415 h 2416"/>
              <a:gd name="T4" fmla="*/ 0 w 2917"/>
              <a:gd name="T5" fmla="*/ 1457 h 2416"/>
              <a:gd name="T6" fmla="*/ 0 w 2917"/>
              <a:gd name="T7" fmla="*/ 1457 h 2416"/>
              <a:gd name="T8" fmla="*/ 1458 w 2917"/>
              <a:gd name="T9" fmla="*/ 0 h 2416"/>
              <a:gd name="T10" fmla="*/ 1458 w 2917"/>
              <a:gd name="T11" fmla="*/ 0 h 2416"/>
              <a:gd name="T12" fmla="*/ 1458 w 2917"/>
              <a:gd name="T13" fmla="*/ 0 h 2416"/>
              <a:gd name="T14" fmla="*/ 2916 w 2917"/>
              <a:gd name="T15" fmla="*/ 1457 h 2416"/>
              <a:gd name="T16" fmla="*/ 2916 w 2917"/>
              <a:gd name="T17" fmla="*/ 2415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17" h="2416">
                <a:moveTo>
                  <a:pt x="2916" y="2415"/>
                </a:moveTo>
                <a:lnTo>
                  <a:pt x="0" y="2415"/>
                </a:lnTo>
                <a:lnTo>
                  <a:pt x="0" y="1457"/>
                </a:lnTo>
                <a:lnTo>
                  <a:pt x="0" y="1457"/>
                </a:lnTo>
                <a:cubicBezTo>
                  <a:pt x="0" y="652"/>
                  <a:pt x="652" y="0"/>
                  <a:pt x="1458" y="0"/>
                </a:cubicBezTo>
                <a:lnTo>
                  <a:pt x="1458" y="0"/>
                </a:lnTo>
                <a:lnTo>
                  <a:pt x="1458" y="0"/>
                </a:lnTo>
                <a:cubicBezTo>
                  <a:pt x="2263" y="0"/>
                  <a:pt x="2916" y="652"/>
                  <a:pt x="2916" y="1457"/>
                </a:cubicBezTo>
                <a:lnTo>
                  <a:pt x="2916" y="2415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20" name="Freeform 357">
            <a:extLst>
              <a:ext uri="{FF2B5EF4-FFF2-40B4-BE49-F238E27FC236}">
                <a16:creationId xmlns:a16="http://schemas.microsoft.com/office/drawing/2014/main" id="{2A14FA96-6099-B843-ABCD-2DA67E960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86443" y="4474020"/>
            <a:ext cx="3630902" cy="3010190"/>
          </a:xfrm>
          <a:custGeom>
            <a:avLst/>
            <a:gdLst>
              <a:gd name="T0" fmla="*/ 2916 w 2917"/>
              <a:gd name="T1" fmla="*/ 2415 h 2416"/>
              <a:gd name="T2" fmla="*/ 0 w 2917"/>
              <a:gd name="T3" fmla="*/ 2415 h 2416"/>
              <a:gd name="T4" fmla="*/ 0 w 2917"/>
              <a:gd name="T5" fmla="*/ 1457 h 2416"/>
              <a:gd name="T6" fmla="*/ 0 w 2917"/>
              <a:gd name="T7" fmla="*/ 1457 h 2416"/>
              <a:gd name="T8" fmla="*/ 1458 w 2917"/>
              <a:gd name="T9" fmla="*/ 0 h 2416"/>
              <a:gd name="T10" fmla="*/ 1458 w 2917"/>
              <a:gd name="T11" fmla="*/ 0 h 2416"/>
              <a:gd name="T12" fmla="*/ 1458 w 2917"/>
              <a:gd name="T13" fmla="*/ 0 h 2416"/>
              <a:gd name="T14" fmla="*/ 2916 w 2917"/>
              <a:gd name="T15" fmla="*/ 1457 h 2416"/>
              <a:gd name="T16" fmla="*/ 2916 w 2917"/>
              <a:gd name="T17" fmla="*/ 2415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17" h="2416">
                <a:moveTo>
                  <a:pt x="2916" y="2415"/>
                </a:moveTo>
                <a:lnTo>
                  <a:pt x="0" y="2415"/>
                </a:lnTo>
                <a:lnTo>
                  <a:pt x="0" y="1457"/>
                </a:lnTo>
                <a:lnTo>
                  <a:pt x="0" y="1457"/>
                </a:lnTo>
                <a:cubicBezTo>
                  <a:pt x="0" y="652"/>
                  <a:pt x="652" y="0"/>
                  <a:pt x="1458" y="0"/>
                </a:cubicBezTo>
                <a:lnTo>
                  <a:pt x="1458" y="0"/>
                </a:lnTo>
                <a:lnTo>
                  <a:pt x="1458" y="0"/>
                </a:lnTo>
                <a:cubicBezTo>
                  <a:pt x="2263" y="0"/>
                  <a:pt x="2916" y="652"/>
                  <a:pt x="2916" y="1457"/>
                </a:cubicBezTo>
                <a:lnTo>
                  <a:pt x="2916" y="2415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21" name="Freeform 358">
            <a:extLst>
              <a:ext uri="{FF2B5EF4-FFF2-40B4-BE49-F238E27FC236}">
                <a16:creationId xmlns:a16="http://schemas.microsoft.com/office/drawing/2014/main" id="{C71EF99E-1B11-0F49-BB32-472D8CBEA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6521" y="4474020"/>
            <a:ext cx="3630906" cy="3010190"/>
          </a:xfrm>
          <a:custGeom>
            <a:avLst/>
            <a:gdLst>
              <a:gd name="T0" fmla="*/ 2916 w 2917"/>
              <a:gd name="T1" fmla="*/ 2415 h 2416"/>
              <a:gd name="T2" fmla="*/ 0 w 2917"/>
              <a:gd name="T3" fmla="*/ 2415 h 2416"/>
              <a:gd name="T4" fmla="*/ 0 w 2917"/>
              <a:gd name="T5" fmla="*/ 1457 h 2416"/>
              <a:gd name="T6" fmla="*/ 0 w 2917"/>
              <a:gd name="T7" fmla="*/ 1457 h 2416"/>
              <a:gd name="T8" fmla="*/ 1458 w 2917"/>
              <a:gd name="T9" fmla="*/ 0 h 2416"/>
              <a:gd name="T10" fmla="*/ 1458 w 2917"/>
              <a:gd name="T11" fmla="*/ 0 h 2416"/>
              <a:gd name="T12" fmla="*/ 1458 w 2917"/>
              <a:gd name="T13" fmla="*/ 0 h 2416"/>
              <a:gd name="T14" fmla="*/ 2916 w 2917"/>
              <a:gd name="T15" fmla="*/ 1457 h 2416"/>
              <a:gd name="T16" fmla="*/ 2916 w 2917"/>
              <a:gd name="T17" fmla="*/ 2415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17" h="2416">
                <a:moveTo>
                  <a:pt x="2916" y="2415"/>
                </a:moveTo>
                <a:lnTo>
                  <a:pt x="0" y="2415"/>
                </a:lnTo>
                <a:lnTo>
                  <a:pt x="0" y="1457"/>
                </a:lnTo>
                <a:lnTo>
                  <a:pt x="0" y="1457"/>
                </a:lnTo>
                <a:cubicBezTo>
                  <a:pt x="0" y="652"/>
                  <a:pt x="653" y="0"/>
                  <a:pt x="1458" y="0"/>
                </a:cubicBezTo>
                <a:lnTo>
                  <a:pt x="1458" y="0"/>
                </a:lnTo>
                <a:lnTo>
                  <a:pt x="1458" y="0"/>
                </a:lnTo>
                <a:cubicBezTo>
                  <a:pt x="2263" y="0"/>
                  <a:pt x="2916" y="652"/>
                  <a:pt x="2916" y="1457"/>
                </a:cubicBezTo>
                <a:lnTo>
                  <a:pt x="2916" y="2415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286FF6-A94E-4E46-9F86-3757BDBE5F99}"/>
              </a:ext>
            </a:extLst>
          </p:cNvPr>
          <p:cNvSpPr txBox="1"/>
          <p:nvPr/>
        </p:nvSpPr>
        <p:spPr>
          <a:xfrm>
            <a:off x="1520826" y="751491"/>
            <a:ext cx="21336000" cy="123110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 FLOW OF MONEY</a:t>
            </a:r>
          </a:p>
        </p:txBody>
      </p:sp>
      <p:pic>
        <p:nvPicPr>
          <p:cNvPr id="2050" name="Picture 2" descr="26,178 Market Clipart Illustrations &amp; Clip Art - iStock">
            <a:extLst>
              <a:ext uri="{FF2B5EF4-FFF2-40B4-BE49-F238E27FC236}">
                <a16:creationId xmlns:a16="http://schemas.microsoft.com/office/drawing/2014/main" id="{D64D6771-5F82-3228-25F6-987639D8B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091" y="2991788"/>
            <a:ext cx="3317612" cy="33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31EBC2E-87ED-3DD8-0DB2-6EE9702D6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33" y="4474020"/>
            <a:ext cx="3317612" cy="305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rket Place Vector Art, Icons, and Graphics for Free Download">
            <a:extLst>
              <a:ext uri="{FF2B5EF4-FFF2-40B4-BE49-F238E27FC236}">
                <a16:creationId xmlns:a16="http://schemas.microsoft.com/office/drawing/2014/main" id="{E9069A3B-3C49-9751-F518-48DA10C7C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4011" y="8156916"/>
            <a:ext cx="5606352" cy="484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ree Hotel Cliparts, Download Free Hotel Cliparts png images, Free ClipArts  on Clipart Library">
            <a:extLst>
              <a:ext uri="{FF2B5EF4-FFF2-40B4-BE49-F238E27FC236}">
                <a16:creationId xmlns:a16="http://schemas.microsoft.com/office/drawing/2014/main" id="{B11DF3D8-838A-DF92-F48B-632ACFE28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90" y="1982597"/>
            <a:ext cx="8966859" cy="1197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artoon boy and girl stock vector. Illustration of pair - 72503945">
            <a:extLst>
              <a:ext uri="{FF2B5EF4-FFF2-40B4-BE49-F238E27FC236}">
                <a16:creationId xmlns:a16="http://schemas.microsoft.com/office/drawing/2014/main" id="{52BAD4DD-8768-2FBF-5254-023FE304C1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9" r="12731"/>
          <a:stretch/>
        </p:blipFill>
        <p:spPr bwMode="auto">
          <a:xfrm>
            <a:off x="7821853" y="9914236"/>
            <a:ext cx="1602814" cy="223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ool guy clipart kid - Clipartix">
            <a:extLst>
              <a:ext uri="{FF2B5EF4-FFF2-40B4-BE49-F238E27FC236}">
                <a16:creationId xmlns:a16="http://schemas.microsoft.com/office/drawing/2014/main" id="{40AEF895-7595-51EB-0F92-561165D6B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644" y="10002446"/>
            <a:ext cx="777758" cy="214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62 0.02512 L -0.01062 -0.43565 " pathEditMode="relative" ptsTypes="AA">
                                      <p:cBhvr>
                                        <p:cTn id="4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69 -0.02129 C 0.02436 -0.2074 0.04708 -0.39352 0.10869 -0.46053 C 0.17029 -0.52743 0.34254 -0.49872 0.37126 -0.42326 C 0.39991 -0.3478 0.34 -0.08275 0.2808 -0.00764 C 0.22161 0.0676 0.05151 0.01493 0.01602 0.02767 " pathEditMode="relative" ptsTypes="AAAAA">
                                      <p:cBhvr>
                                        <p:cTn id="44" dur="2075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4 -0.43368 L -0.00052 0.00324 " pathEditMode="relative" ptsTypes="AA">
                                      <p:cBhvr>
                                        <p:cTn id="48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1BFC2F-A6DE-914F-8874-A502DB05FB57}"/>
              </a:ext>
            </a:extLst>
          </p:cNvPr>
          <p:cNvSpPr txBox="1"/>
          <p:nvPr/>
        </p:nvSpPr>
        <p:spPr>
          <a:xfrm>
            <a:off x="1520826" y="751491"/>
            <a:ext cx="21336000" cy="123110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SUPPLY &amp; DEMAND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4E6F7C-CDD7-3441-AE85-805311426E62}"/>
              </a:ext>
            </a:extLst>
          </p:cNvPr>
          <p:cNvSpPr txBox="1"/>
          <p:nvPr/>
        </p:nvSpPr>
        <p:spPr>
          <a:xfrm>
            <a:off x="1520827" y="1895487"/>
            <a:ext cx="21335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spc="-120" dirty="0">
                <a:latin typeface="Poppins" pitchFamily="2" charset="77"/>
                <a:cs typeface="Poppins" pitchFamily="2" charset="77"/>
              </a:rPr>
              <a:t>Make a big impact with our professional slides and charts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13E32B2-B4B9-B847-A6DF-90DDC3D103B6}"/>
              </a:ext>
            </a:extLst>
          </p:cNvPr>
          <p:cNvGrpSpPr/>
          <p:nvPr/>
        </p:nvGrpSpPr>
        <p:grpSpPr>
          <a:xfrm>
            <a:off x="1021572" y="6713144"/>
            <a:ext cx="3773452" cy="6404089"/>
            <a:chOff x="2228061" y="3376256"/>
            <a:chExt cx="5661570" cy="9506777"/>
          </a:xfrm>
        </p:grpSpPr>
        <p:graphicFrame>
          <p:nvGraphicFramePr>
            <p:cNvPr id="31" name="Chart 30">
              <a:extLst>
                <a:ext uri="{FF2B5EF4-FFF2-40B4-BE49-F238E27FC236}">
                  <a16:creationId xmlns:a16="http://schemas.microsoft.com/office/drawing/2014/main" id="{313D1455-4F78-0C4F-9E68-851DEF82B25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03171946"/>
                </p:ext>
              </p:extLst>
            </p:nvPr>
          </p:nvGraphicFramePr>
          <p:xfrm>
            <a:off x="2228062" y="3376256"/>
            <a:ext cx="5661569" cy="95067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744AF1B7-E18E-144A-9562-D140842AC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8061" y="3376257"/>
              <a:ext cx="5661570" cy="9506776"/>
            </a:xfrm>
            <a:custGeom>
              <a:avLst/>
              <a:gdLst>
                <a:gd name="connsiteX0" fmla="*/ 3300848 w 5661570"/>
                <a:gd name="connsiteY0" fmla="*/ 5561488 h 9506776"/>
                <a:gd name="connsiteX1" fmla="*/ 3379432 w 5661570"/>
                <a:gd name="connsiteY1" fmla="*/ 5573771 h 9506776"/>
                <a:gd name="connsiteX2" fmla="*/ 4017132 w 5661570"/>
                <a:gd name="connsiteY2" fmla="*/ 6401007 h 9506776"/>
                <a:gd name="connsiteX3" fmla="*/ 3974785 w 5661570"/>
                <a:gd name="connsiteY3" fmla="*/ 6686304 h 9506776"/>
                <a:gd name="connsiteX4" fmla="*/ 3739384 w 5661570"/>
                <a:gd name="connsiteY4" fmla="*/ 7068777 h 9506776"/>
                <a:gd name="connsiteX5" fmla="*/ 3725683 w 5661570"/>
                <a:gd name="connsiteY5" fmla="*/ 7081235 h 9506776"/>
                <a:gd name="connsiteX6" fmla="*/ 3368222 w 5661570"/>
                <a:gd name="connsiteY6" fmla="*/ 7290535 h 9506776"/>
                <a:gd name="connsiteX7" fmla="*/ 3158977 w 5661570"/>
                <a:gd name="connsiteY7" fmla="*/ 7141035 h 9506776"/>
                <a:gd name="connsiteX8" fmla="*/ 3158977 w 5661570"/>
                <a:gd name="connsiteY8" fmla="*/ 7111135 h 9506776"/>
                <a:gd name="connsiteX9" fmla="*/ 3158977 w 5661570"/>
                <a:gd name="connsiteY9" fmla="*/ 7081235 h 9506776"/>
                <a:gd name="connsiteX10" fmla="*/ 3158977 w 5661570"/>
                <a:gd name="connsiteY10" fmla="*/ 7068777 h 9506776"/>
                <a:gd name="connsiteX11" fmla="*/ 3158977 w 5661570"/>
                <a:gd name="connsiteY11" fmla="*/ 7015205 h 9506776"/>
                <a:gd name="connsiteX12" fmla="*/ 3158977 w 5661570"/>
                <a:gd name="connsiteY12" fmla="*/ 6686304 h 9506776"/>
                <a:gd name="connsiteX13" fmla="*/ 3158977 w 5661570"/>
                <a:gd name="connsiteY13" fmla="*/ 5718289 h 9506776"/>
                <a:gd name="connsiteX14" fmla="*/ 3300848 w 5661570"/>
                <a:gd name="connsiteY14" fmla="*/ 5561488 h 9506776"/>
                <a:gd name="connsiteX15" fmla="*/ 2351635 w 5661570"/>
                <a:gd name="connsiteY15" fmla="*/ 2202516 h 9506776"/>
                <a:gd name="connsiteX16" fmla="*/ 2481420 w 5661570"/>
                <a:gd name="connsiteY16" fmla="*/ 2358265 h 9506776"/>
                <a:gd name="connsiteX17" fmla="*/ 2481420 w 5661570"/>
                <a:gd name="connsiteY17" fmla="*/ 2409345 h 9506776"/>
                <a:gd name="connsiteX18" fmla="*/ 2481420 w 5661570"/>
                <a:gd name="connsiteY18" fmla="*/ 2424295 h 9506776"/>
                <a:gd name="connsiteX19" fmla="*/ 2481420 w 5661570"/>
                <a:gd name="connsiteY19" fmla="*/ 2436753 h 9506776"/>
                <a:gd name="connsiteX20" fmla="*/ 2481420 w 5661570"/>
                <a:gd name="connsiteY20" fmla="*/ 2481603 h 9506776"/>
                <a:gd name="connsiteX21" fmla="*/ 2481420 w 5661570"/>
                <a:gd name="connsiteY21" fmla="*/ 2744475 h 9506776"/>
                <a:gd name="connsiteX22" fmla="*/ 2481420 w 5661570"/>
                <a:gd name="connsiteY22" fmla="*/ 3289645 h 9506776"/>
                <a:gd name="connsiteX23" fmla="*/ 2481420 w 5661570"/>
                <a:gd name="connsiteY23" fmla="*/ 3762324 h 9506776"/>
                <a:gd name="connsiteX24" fmla="*/ 2257228 w 5661570"/>
                <a:gd name="connsiteY24" fmla="*/ 3905595 h 9506776"/>
                <a:gd name="connsiteX25" fmla="*/ 1654402 w 5661570"/>
                <a:gd name="connsiteY25" fmla="*/ 3072130 h 9506776"/>
                <a:gd name="connsiteX26" fmla="*/ 1704223 w 5661570"/>
                <a:gd name="connsiteY26" fmla="*/ 2744475 h 9506776"/>
                <a:gd name="connsiteX27" fmla="*/ 1889803 w 5661570"/>
                <a:gd name="connsiteY27" fmla="*/ 2436753 h 9506776"/>
                <a:gd name="connsiteX28" fmla="*/ 1902259 w 5661570"/>
                <a:gd name="connsiteY28" fmla="*/ 2424295 h 9506776"/>
                <a:gd name="connsiteX29" fmla="*/ 2277157 w 5661570"/>
                <a:gd name="connsiteY29" fmla="*/ 2207519 h 9506776"/>
                <a:gd name="connsiteX30" fmla="*/ 2351635 w 5661570"/>
                <a:gd name="connsiteY30" fmla="*/ 2202516 h 9506776"/>
                <a:gd name="connsiteX31" fmla="*/ 2638354 w 5661570"/>
                <a:gd name="connsiteY31" fmla="*/ 114512 h 9506776"/>
                <a:gd name="connsiteX32" fmla="*/ 2481420 w 5661570"/>
                <a:gd name="connsiteY32" fmla="*/ 272733 h 9506776"/>
                <a:gd name="connsiteX33" fmla="*/ 2481420 w 5661570"/>
                <a:gd name="connsiteY33" fmla="*/ 829623 h 9506776"/>
                <a:gd name="connsiteX34" fmla="*/ 2340678 w 5661570"/>
                <a:gd name="connsiteY34" fmla="*/ 986598 h 9506776"/>
                <a:gd name="connsiteX35" fmla="*/ 463696 w 5661570"/>
                <a:gd name="connsiteY35" fmla="*/ 1980777 h 9506776"/>
                <a:gd name="connsiteX36" fmla="*/ 230786 w 5661570"/>
                <a:gd name="connsiteY36" fmla="*/ 2424295 h 9506776"/>
                <a:gd name="connsiteX37" fmla="*/ 225804 w 5661570"/>
                <a:gd name="connsiteY37" fmla="*/ 2436753 h 9506776"/>
                <a:gd name="connsiteX38" fmla="*/ 143600 w 5661570"/>
                <a:gd name="connsiteY38" fmla="*/ 2744475 h 9506776"/>
                <a:gd name="connsiteX39" fmla="*/ 106235 w 5661570"/>
                <a:gd name="connsiteY39" fmla="*/ 3146880 h 9506776"/>
                <a:gd name="connsiteX40" fmla="*/ 582019 w 5661570"/>
                <a:gd name="connsiteY40" fmla="*/ 4456256 h 9506776"/>
                <a:gd name="connsiteX41" fmla="*/ 944462 w 5661570"/>
                <a:gd name="connsiteY41" fmla="*/ 4746536 h 9506776"/>
                <a:gd name="connsiteX42" fmla="*/ 964391 w 5661570"/>
                <a:gd name="connsiteY42" fmla="*/ 4758994 h 9506776"/>
                <a:gd name="connsiteX43" fmla="*/ 2170043 w 5661570"/>
                <a:gd name="connsiteY43" fmla="*/ 5218708 h 9506776"/>
                <a:gd name="connsiteX44" fmla="*/ 2361851 w 5661570"/>
                <a:gd name="connsiteY44" fmla="*/ 5268541 h 9506776"/>
                <a:gd name="connsiteX45" fmla="*/ 2481420 w 5661570"/>
                <a:gd name="connsiteY45" fmla="*/ 5420533 h 9506776"/>
                <a:gd name="connsiteX46" fmla="*/ 2481420 w 5661570"/>
                <a:gd name="connsiteY46" fmla="*/ 6686304 h 9506776"/>
                <a:gd name="connsiteX47" fmla="*/ 2481420 w 5661570"/>
                <a:gd name="connsiteY47" fmla="*/ 7015205 h 9506776"/>
                <a:gd name="connsiteX48" fmla="*/ 2481420 w 5661570"/>
                <a:gd name="connsiteY48" fmla="*/ 7068777 h 9506776"/>
                <a:gd name="connsiteX49" fmla="*/ 2481420 w 5661570"/>
                <a:gd name="connsiteY49" fmla="*/ 7081235 h 9506776"/>
                <a:gd name="connsiteX50" fmla="*/ 2481420 w 5661570"/>
                <a:gd name="connsiteY50" fmla="*/ 7108643 h 9506776"/>
                <a:gd name="connsiteX51" fmla="*/ 2262210 w 5661570"/>
                <a:gd name="connsiteY51" fmla="*/ 7254406 h 9506776"/>
                <a:gd name="connsiteX52" fmla="*/ 1993181 w 5661570"/>
                <a:gd name="connsiteY52" fmla="*/ 7081235 h 9506776"/>
                <a:gd name="connsiteX53" fmla="*/ 1980726 w 5661570"/>
                <a:gd name="connsiteY53" fmla="*/ 7068777 h 9506776"/>
                <a:gd name="connsiteX54" fmla="*/ 1751552 w 5661570"/>
                <a:gd name="connsiteY54" fmla="*/ 6686304 h 9506776"/>
                <a:gd name="connsiteX55" fmla="*/ 1714187 w 5661570"/>
                <a:gd name="connsiteY55" fmla="*/ 6533066 h 9506776"/>
                <a:gd name="connsiteX56" fmla="*/ 1557253 w 5661570"/>
                <a:gd name="connsiteY56" fmla="*/ 6401007 h 9506776"/>
                <a:gd name="connsiteX57" fmla="*/ 274379 w 5661570"/>
                <a:gd name="connsiteY57" fmla="*/ 6401007 h 9506776"/>
                <a:gd name="connsiteX58" fmla="*/ 117445 w 5661570"/>
                <a:gd name="connsiteY58" fmla="*/ 6574179 h 9506776"/>
                <a:gd name="connsiteX59" fmla="*/ 131145 w 5661570"/>
                <a:gd name="connsiteY59" fmla="*/ 6686304 h 9506776"/>
                <a:gd name="connsiteX60" fmla="*/ 223313 w 5661570"/>
                <a:gd name="connsiteY60" fmla="*/ 7068777 h 9506776"/>
                <a:gd name="connsiteX61" fmla="*/ 228295 w 5661570"/>
                <a:gd name="connsiteY61" fmla="*/ 7081235 h 9506776"/>
                <a:gd name="connsiteX62" fmla="*/ 406403 w 5661570"/>
                <a:gd name="connsiteY62" fmla="*/ 7450003 h 9506776"/>
                <a:gd name="connsiteX63" fmla="*/ 2341923 w 5661570"/>
                <a:gd name="connsiteY63" fmla="*/ 8507718 h 9506776"/>
                <a:gd name="connsiteX64" fmla="*/ 2481420 w 5661570"/>
                <a:gd name="connsiteY64" fmla="*/ 8664694 h 9506776"/>
                <a:gd name="connsiteX65" fmla="*/ 2481420 w 5661570"/>
                <a:gd name="connsiteY65" fmla="*/ 9232796 h 9506776"/>
                <a:gd name="connsiteX66" fmla="*/ 2638354 w 5661570"/>
                <a:gd name="connsiteY66" fmla="*/ 9391017 h 9506776"/>
                <a:gd name="connsiteX67" fmla="*/ 3000797 w 5661570"/>
                <a:gd name="connsiteY67" fmla="*/ 9391017 h 9506776"/>
                <a:gd name="connsiteX68" fmla="*/ 3158977 w 5661570"/>
                <a:gd name="connsiteY68" fmla="*/ 9232796 h 9506776"/>
                <a:gd name="connsiteX69" fmla="*/ 3158977 w 5661570"/>
                <a:gd name="connsiteY69" fmla="*/ 8675907 h 9506776"/>
                <a:gd name="connsiteX70" fmla="*/ 3299719 w 5661570"/>
                <a:gd name="connsiteY70" fmla="*/ 8520177 h 9506776"/>
                <a:gd name="connsiteX71" fmla="*/ 5222784 w 5661570"/>
                <a:gd name="connsiteY71" fmla="*/ 7450003 h 9506776"/>
                <a:gd name="connsiteX72" fmla="*/ 5414593 w 5661570"/>
                <a:gd name="connsiteY72" fmla="*/ 7081235 h 9506776"/>
                <a:gd name="connsiteX73" fmla="*/ 5418329 w 5661570"/>
                <a:gd name="connsiteY73" fmla="*/ 7068777 h 9506776"/>
                <a:gd name="connsiteX74" fmla="*/ 5524198 w 5661570"/>
                <a:gd name="connsiteY74" fmla="*/ 6686304 h 9506776"/>
                <a:gd name="connsiteX75" fmla="*/ 5554090 w 5661570"/>
                <a:gd name="connsiteY75" fmla="*/ 6337469 h 9506776"/>
                <a:gd name="connsiteX76" fmla="*/ 5231503 w 5661570"/>
                <a:gd name="connsiteY76" fmla="*/ 5218708 h 9506776"/>
                <a:gd name="connsiteX77" fmla="*/ 4728318 w 5661570"/>
                <a:gd name="connsiteY77" fmla="*/ 4758994 h 9506776"/>
                <a:gd name="connsiteX78" fmla="*/ 4707144 w 5661570"/>
                <a:gd name="connsiteY78" fmla="*/ 4746536 h 9506776"/>
                <a:gd name="connsiteX79" fmla="*/ 4400593 w 5661570"/>
                <a:gd name="connsiteY79" fmla="*/ 4586446 h 9506776"/>
                <a:gd name="connsiteX80" fmla="*/ 4239540 w 5661570"/>
                <a:gd name="connsiteY80" fmla="*/ 4522889 h 9506776"/>
                <a:gd name="connsiteX81" fmla="*/ 4070689 w 5661570"/>
                <a:gd name="connsiteY81" fmla="*/ 4456256 h 9506776"/>
                <a:gd name="connsiteX82" fmla="*/ 3277300 w 5661570"/>
                <a:gd name="connsiteY82" fmla="*/ 4227021 h 9506776"/>
                <a:gd name="connsiteX83" fmla="*/ 3158977 w 5661570"/>
                <a:gd name="connsiteY83" fmla="*/ 4073783 h 9506776"/>
                <a:gd name="connsiteX84" fmla="*/ 3158977 w 5661570"/>
                <a:gd name="connsiteY84" fmla="*/ 3764922 h 9506776"/>
                <a:gd name="connsiteX85" fmla="*/ 3158977 w 5661570"/>
                <a:gd name="connsiteY85" fmla="*/ 2744475 h 9506776"/>
                <a:gd name="connsiteX86" fmla="*/ 3158977 w 5661570"/>
                <a:gd name="connsiteY86" fmla="*/ 2481603 h 9506776"/>
                <a:gd name="connsiteX87" fmla="*/ 3158977 w 5661570"/>
                <a:gd name="connsiteY87" fmla="*/ 2436753 h 9506776"/>
                <a:gd name="connsiteX88" fmla="*/ 3158977 w 5661570"/>
                <a:gd name="connsiteY88" fmla="*/ 2424295 h 9506776"/>
                <a:gd name="connsiteX89" fmla="*/ 3396869 w 5661570"/>
                <a:gd name="connsiteY89" fmla="*/ 2297219 h 9506776"/>
                <a:gd name="connsiteX90" fmla="*/ 3567503 w 5661570"/>
                <a:gd name="connsiteY90" fmla="*/ 2424295 h 9506776"/>
                <a:gd name="connsiteX91" fmla="*/ 3579959 w 5661570"/>
                <a:gd name="connsiteY91" fmla="*/ 2436753 h 9506776"/>
                <a:gd name="connsiteX92" fmla="*/ 3790449 w 5661570"/>
                <a:gd name="connsiteY92" fmla="*/ 2744475 h 9506776"/>
                <a:gd name="connsiteX93" fmla="*/ 3848988 w 5661570"/>
                <a:gd name="connsiteY93" fmla="*/ 2925121 h 9506776"/>
                <a:gd name="connsiteX94" fmla="*/ 4003431 w 5661570"/>
                <a:gd name="connsiteY94" fmla="*/ 3052197 h 9506776"/>
                <a:gd name="connsiteX95" fmla="*/ 5293778 w 5661570"/>
                <a:gd name="connsiteY95" fmla="*/ 3052197 h 9506776"/>
                <a:gd name="connsiteX96" fmla="*/ 5449467 w 5661570"/>
                <a:gd name="connsiteY96" fmla="*/ 2871550 h 9506776"/>
                <a:gd name="connsiteX97" fmla="*/ 5428293 w 5661570"/>
                <a:gd name="connsiteY97" fmla="*/ 2744475 h 9506776"/>
                <a:gd name="connsiteX98" fmla="*/ 5347335 w 5661570"/>
                <a:gd name="connsiteY98" fmla="*/ 2436753 h 9506776"/>
                <a:gd name="connsiteX99" fmla="*/ 5342353 w 5661570"/>
                <a:gd name="connsiteY99" fmla="*/ 2424295 h 9506776"/>
                <a:gd name="connsiteX100" fmla="*/ 5337371 w 5661570"/>
                <a:gd name="connsiteY100" fmla="*/ 2408099 h 9506776"/>
                <a:gd name="connsiteX101" fmla="*/ 5125635 w 5661570"/>
                <a:gd name="connsiteY101" fmla="*/ 1980777 h 9506776"/>
                <a:gd name="connsiteX102" fmla="*/ 3298474 w 5661570"/>
                <a:gd name="connsiteY102" fmla="*/ 986598 h 9506776"/>
                <a:gd name="connsiteX103" fmla="*/ 3158977 w 5661570"/>
                <a:gd name="connsiteY103" fmla="*/ 829623 h 9506776"/>
                <a:gd name="connsiteX104" fmla="*/ 3158977 w 5661570"/>
                <a:gd name="connsiteY104" fmla="*/ 272733 h 9506776"/>
                <a:gd name="connsiteX105" fmla="*/ 3000797 w 5661570"/>
                <a:gd name="connsiteY105" fmla="*/ 114512 h 9506776"/>
                <a:gd name="connsiteX106" fmla="*/ 0 w 5661570"/>
                <a:gd name="connsiteY106" fmla="*/ 0 h 9506776"/>
                <a:gd name="connsiteX107" fmla="*/ 5661570 w 5661570"/>
                <a:gd name="connsiteY107" fmla="*/ 0 h 9506776"/>
                <a:gd name="connsiteX108" fmla="*/ 5661570 w 5661570"/>
                <a:gd name="connsiteY108" fmla="*/ 9506776 h 9506776"/>
                <a:gd name="connsiteX109" fmla="*/ 0 w 5661570"/>
                <a:gd name="connsiteY109" fmla="*/ 9506776 h 950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5661570" h="9506776">
                  <a:moveTo>
                    <a:pt x="3300848" y="5561488"/>
                  </a:moveTo>
                  <a:cubicBezTo>
                    <a:pt x="3326420" y="5558899"/>
                    <a:pt x="3353276" y="5562559"/>
                    <a:pt x="3379432" y="5573771"/>
                  </a:cubicBezTo>
                  <a:cubicBezTo>
                    <a:pt x="3759312" y="5739468"/>
                    <a:pt x="4017132" y="5979915"/>
                    <a:pt x="4017132" y="6401007"/>
                  </a:cubicBezTo>
                  <a:cubicBezTo>
                    <a:pt x="4017132" y="6501921"/>
                    <a:pt x="4002186" y="6597849"/>
                    <a:pt x="3974785" y="6686304"/>
                  </a:cubicBezTo>
                  <a:cubicBezTo>
                    <a:pt x="3931192" y="6833313"/>
                    <a:pt x="3850234" y="6961635"/>
                    <a:pt x="3739384" y="7068777"/>
                  </a:cubicBezTo>
                  <a:lnTo>
                    <a:pt x="3725683" y="7081235"/>
                  </a:lnTo>
                  <a:cubicBezTo>
                    <a:pt x="3628533" y="7169689"/>
                    <a:pt x="3507719" y="7240702"/>
                    <a:pt x="3368222" y="7290535"/>
                  </a:cubicBezTo>
                  <a:cubicBezTo>
                    <a:pt x="3266090" y="7326665"/>
                    <a:pt x="3158977" y="7249423"/>
                    <a:pt x="3158977" y="7141035"/>
                  </a:cubicBezTo>
                  <a:lnTo>
                    <a:pt x="3158977" y="7111135"/>
                  </a:lnTo>
                  <a:lnTo>
                    <a:pt x="3158977" y="7081235"/>
                  </a:lnTo>
                  <a:lnTo>
                    <a:pt x="3158977" y="7068777"/>
                  </a:lnTo>
                  <a:lnTo>
                    <a:pt x="3158977" y="7015205"/>
                  </a:lnTo>
                  <a:lnTo>
                    <a:pt x="3158977" y="6686304"/>
                  </a:lnTo>
                  <a:lnTo>
                    <a:pt x="3158977" y="5718289"/>
                  </a:lnTo>
                  <a:cubicBezTo>
                    <a:pt x="3158977" y="5633260"/>
                    <a:pt x="3224133" y="5569255"/>
                    <a:pt x="3300848" y="5561488"/>
                  </a:cubicBezTo>
                  <a:close/>
                  <a:moveTo>
                    <a:pt x="2351635" y="2202516"/>
                  </a:moveTo>
                  <a:cubicBezTo>
                    <a:pt x="2423271" y="2215539"/>
                    <a:pt x="2481420" y="2278843"/>
                    <a:pt x="2481420" y="2358265"/>
                  </a:cubicBezTo>
                  <a:lnTo>
                    <a:pt x="2481420" y="2409345"/>
                  </a:lnTo>
                  <a:lnTo>
                    <a:pt x="2481420" y="2424295"/>
                  </a:lnTo>
                  <a:lnTo>
                    <a:pt x="2481420" y="2436753"/>
                  </a:lnTo>
                  <a:lnTo>
                    <a:pt x="2481420" y="2481603"/>
                  </a:lnTo>
                  <a:lnTo>
                    <a:pt x="2481420" y="2744475"/>
                  </a:lnTo>
                  <a:lnTo>
                    <a:pt x="2481420" y="3289645"/>
                  </a:lnTo>
                  <a:lnTo>
                    <a:pt x="2481420" y="3762324"/>
                  </a:lnTo>
                  <a:cubicBezTo>
                    <a:pt x="2481420" y="3876941"/>
                    <a:pt x="2361851" y="3954183"/>
                    <a:pt x="2257228" y="3905595"/>
                  </a:cubicBezTo>
                  <a:cubicBezTo>
                    <a:pt x="1893540" y="3737407"/>
                    <a:pt x="1654402" y="3490731"/>
                    <a:pt x="1654402" y="3072130"/>
                  </a:cubicBezTo>
                  <a:cubicBezTo>
                    <a:pt x="1654402" y="2951284"/>
                    <a:pt x="1671839" y="2841650"/>
                    <a:pt x="1704223" y="2744475"/>
                  </a:cubicBezTo>
                  <a:cubicBezTo>
                    <a:pt x="1744079" y="2623629"/>
                    <a:pt x="1806354" y="2520224"/>
                    <a:pt x="1889803" y="2436753"/>
                  </a:cubicBezTo>
                  <a:lnTo>
                    <a:pt x="1902259" y="2424295"/>
                  </a:lnTo>
                  <a:cubicBezTo>
                    <a:pt x="2003145" y="2325873"/>
                    <a:pt x="2130187" y="2254861"/>
                    <a:pt x="2277157" y="2207519"/>
                  </a:cubicBezTo>
                  <a:cubicBezTo>
                    <a:pt x="2302378" y="2199421"/>
                    <a:pt x="2327756" y="2198175"/>
                    <a:pt x="2351635" y="2202516"/>
                  </a:cubicBezTo>
                  <a:close/>
                  <a:moveTo>
                    <a:pt x="2638354" y="114512"/>
                  </a:moveTo>
                  <a:cubicBezTo>
                    <a:pt x="2551168" y="114512"/>
                    <a:pt x="2481420" y="184279"/>
                    <a:pt x="2481420" y="272733"/>
                  </a:cubicBezTo>
                  <a:lnTo>
                    <a:pt x="2481420" y="829623"/>
                  </a:lnTo>
                  <a:cubicBezTo>
                    <a:pt x="2481420" y="909356"/>
                    <a:pt x="2420390" y="977878"/>
                    <a:pt x="2340678" y="986598"/>
                  </a:cubicBezTo>
                  <a:cubicBezTo>
                    <a:pt x="1521133" y="1080036"/>
                    <a:pt x="849804" y="1431362"/>
                    <a:pt x="463696" y="1980777"/>
                  </a:cubicBezTo>
                  <a:cubicBezTo>
                    <a:pt x="367792" y="2116573"/>
                    <a:pt x="289325" y="2264827"/>
                    <a:pt x="230786" y="2424295"/>
                  </a:cubicBezTo>
                  <a:lnTo>
                    <a:pt x="225804" y="2436753"/>
                  </a:lnTo>
                  <a:cubicBezTo>
                    <a:pt x="190930" y="2535174"/>
                    <a:pt x="163529" y="2638579"/>
                    <a:pt x="143600" y="2744475"/>
                  </a:cubicBezTo>
                  <a:cubicBezTo>
                    <a:pt x="118690" y="2872796"/>
                    <a:pt x="106235" y="3007347"/>
                    <a:pt x="106235" y="3146880"/>
                  </a:cubicBezTo>
                  <a:cubicBezTo>
                    <a:pt x="106235" y="3742391"/>
                    <a:pt x="291816" y="4157254"/>
                    <a:pt x="582019" y="4456256"/>
                  </a:cubicBezTo>
                  <a:cubicBezTo>
                    <a:pt x="689133" y="4568381"/>
                    <a:pt x="811193" y="4664310"/>
                    <a:pt x="944462" y="4746536"/>
                  </a:cubicBezTo>
                  <a:lnTo>
                    <a:pt x="964391" y="4758994"/>
                  </a:lnTo>
                  <a:cubicBezTo>
                    <a:pt x="1320606" y="4977016"/>
                    <a:pt x="1749061" y="5109074"/>
                    <a:pt x="2170043" y="5218708"/>
                  </a:cubicBezTo>
                  <a:cubicBezTo>
                    <a:pt x="2234809" y="5236149"/>
                    <a:pt x="2298330" y="5252345"/>
                    <a:pt x="2361851" y="5268541"/>
                  </a:cubicBezTo>
                  <a:cubicBezTo>
                    <a:pt x="2432845" y="5285983"/>
                    <a:pt x="2481420" y="5348275"/>
                    <a:pt x="2481420" y="5420533"/>
                  </a:cubicBezTo>
                  <a:lnTo>
                    <a:pt x="2481420" y="6686304"/>
                  </a:lnTo>
                  <a:lnTo>
                    <a:pt x="2481420" y="7015205"/>
                  </a:lnTo>
                  <a:lnTo>
                    <a:pt x="2481420" y="7068777"/>
                  </a:lnTo>
                  <a:lnTo>
                    <a:pt x="2481420" y="7081235"/>
                  </a:lnTo>
                  <a:lnTo>
                    <a:pt x="2481420" y="7108643"/>
                  </a:lnTo>
                  <a:cubicBezTo>
                    <a:pt x="2481420" y="7222015"/>
                    <a:pt x="2365588" y="7299256"/>
                    <a:pt x="2262210" y="7254406"/>
                  </a:cubicBezTo>
                  <a:cubicBezTo>
                    <a:pt x="2157588" y="7209556"/>
                    <a:pt x="2069157" y="7152247"/>
                    <a:pt x="1993181" y="7081235"/>
                  </a:cubicBezTo>
                  <a:cubicBezTo>
                    <a:pt x="1993181" y="7081235"/>
                    <a:pt x="1985708" y="7073759"/>
                    <a:pt x="1980726" y="7068777"/>
                  </a:cubicBezTo>
                  <a:cubicBezTo>
                    <a:pt x="1876103" y="6965372"/>
                    <a:pt x="1798881" y="6837051"/>
                    <a:pt x="1751552" y="6686304"/>
                  </a:cubicBezTo>
                  <a:cubicBezTo>
                    <a:pt x="1735360" y="6637717"/>
                    <a:pt x="1724151" y="6586637"/>
                    <a:pt x="1714187" y="6533066"/>
                  </a:cubicBezTo>
                  <a:cubicBezTo>
                    <a:pt x="1700486" y="6455825"/>
                    <a:pt x="1634474" y="6401007"/>
                    <a:pt x="1557253" y="6401007"/>
                  </a:cubicBezTo>
                  <a:lnTo>
                    <a:pt x="274379" y="6401007"/>
                  </a:lnTo>
                  <a:cubicBezTo>
                    <a:pt x="180966" y="6401007"/>
                    <a:pt x="108726" y="6480741"/>
                    <a:pt x="117445" y="6574179"/>
                  </a:cubicBezTo>
                  <a:cubicBezTo>
                    <a:pt x="119936" y="6611554"/>
                    <a:pt x="124918" y="6648929"/>
                    <a:pt x="131145" y="6686304"/>
                  </a:cubicBezTo>
                  <a:cubicBezTo>
                    <a:pt x="149828" y="6820855"/>
                    <a:pt x="180966" y="6947930"/>
                    <a:pt x="223313" y="7068777"/>
                  </a:cubicBezTo>
                  <a:lnTo>
                    <a:pt x="228295" y="7081235"/>
                  </a:lnTo>
                  <a:cubicBezTo>
                    <a:pt x="275624" y="7213293"/>
                    <a:pt x="335409" y="7335385"/>
                    <a:pt x="406403" y="7450003"/>
                  </a:cubicBezTo>
                  <a:cubicBezTo>
                    <a:pt x="780055" y="8045513"/>
                    <a:pt x="1476295" y="8405560"/>
                    <a:pt x="2341923" y="8507718"/>
                  </a:cubicBezTo>
                  <a:cubicBezTo>
                    <a:pt x="2421636" y="8516439"/>
                    <a:pt x="2481420" y="8584960"/>
                    <a:pt x="2481420" y="8664694"/>
                  </a:cubicBezTo>
                  <a:lnTo>
                    <a:pt x="2481420" y="9232796"/>
                  </a:lnTo>
                  <a:cubicBezTo>
                    <a:pt x="2481420" y="9320004"/>
                    <a:pt x="2551168" y="9391017"/>
                    <a:pt x="2638354" y="9391017"/>
                  </a:cubicBezTo>
                  <a:lnTo>
                    <a:pt x="3000797" y="9391017"/>
                  </a:lnTo>
                  <a:cubicBezTo>
                    <a:pt x="3087983" y="9391017"/>
                    <a:pt x="3158977" y="9320004"/>
                    <a:pt x="3158977" y="9232796"/>
                  </a:cubicBezTo>
                  <a:lnTo>
                    <a:pt x="3158977" y="8675907"/>
                  </a:lnTo>
                  <a:cubicBezTo>
                    <a:pt x="3158977" y="8596173"/>
                    <a:pt x="3220007" y="8528898"/>
                    <a:pt x="3299719" y="8520177"/>
                  </a:cubicBezTo>
                  <a:cubicBezTo>
                    <a:pt x="4208940" y="8423001"/>
                    <a:pt x="4860341" y="8005646"/>
                    <a:pt x="5222784" y="7450003"/>
                  </a:cubicBezTo>
                  <a:cubicBezTo>
                    <a:pt x="5300006" y="7332894"/>
                    <a:pt x="5363527" y="7209556"/>
                    <a:pt x="5414593" y="7081235"/>
                  </a:cubicBezTo>
                  <a:cubicBezTo>
                    <a:pt x="5414593" y="7081235"/>
                    <a:pt x="5415838" y="7073759"/>
                    <a:pt x="5418329" y="7068777"/>
                  </a:cubicBezTo>
                  <a:cubicBezTo>
                    <a:pt x="5466904" y="6944193"/>
                    <a:pt x="5501778" y="6817117"/>
                    <a:pt x="5524198" y="6686304"/>
                  </a:cubicBezTo>
                  <a:cubicBezTo>
                    <a:pt x="5544126" y="6571687"/>
                    <a:pt x="5554090" y="6454579"/>
                    <a:pt x="5554090" y="6337469"/>
                  </a:cubicBezTo>
                  <a:cubicBezTo>
                    <a:pt x="5554090" y="5855331"/>
                    <a:pt x="5432030" y="5495283"/>
                    <a:pt x="5231503" y="5218708"/>
                  </a:cubicBezTo>
                  <a:cubicBezTo>
                    <a:pt x="5095743" y="5030587"/>
                    <a:pt x="4923862" y="4881086"/>
                    <a:pt x="4728318" y="4758994"/>
                  </a:cubicBezTo>
                  <a:lnTo>
                    <a:pt x="4707144" y="4746536"/>
                  </a:lnTo>
                  <a:cubicBezTo>
                    <a:pt x="4609994" y="4687359"/>
                    <a:pt x="4507240" y="4634411"/>
                    <a:pt x="4400593" y="4586446"/>
                  </a:cubicBezTo>
                  <a:lnTo>
                    <a:pt x="4239540" y="4522889"/>
                  </a:lnTo>
                  <a:lnTo>
                    <a:pt x="4070689" y="4456256"/>
                  </a:lnTo>
                  <a:cubicBezTo>
                    <a:pt x="3811623" y="4366555"/>
                    <a:pt x="3540102" y="4295542"/>
                    <a:pt x="3277300" y="4227021"/>
                  </a:cubicBezTo>
                  <a:cubicBezTo>
                    <a:pt x="3206306" y="4209580"/>
                    <a:pt x="3158977" y="4146042"/>
                    <a:pt x="3158977" y="4073783"/>
                  </a:cubicBezTo>
                  <a:lnTo>
                    <a:pt x="3158977" y="3764922"/>
                  </a:lnTo>
                  <a:lnTo>
                    <a:pt x="3158977" y="2744475"/>
                  </a:lnTo>
                  <a:lnTo>
                    <a:pt x="3158977" y="2481603"/>
                  </a:lnTo>
                  <a:lnTo>
                    <a:pt x="3158977" y="2436753"/>
                  </a:lnTo>
                  <a:lnTo>
                    <a:pt x="3158977" y="2424295"/>
                  </a:lnTo>
                  <a:cubicBezTo>
                    <a:pt x="3163959" y="2307186"/>
                    <a:pt x="3293492" y="2236173"/>
                    <a:pt x="3396869" y="2297219"/>
                  </a:cubicBezTo>
                  <a:cubicBezTo>
                    <a:pt x="3459144" y="2333349"/>
                    <a:pt x="3516438" y="2376953"/>
                    <a:pt x="3567503" y="2424295"/>
                  </a:cubicBezTo>
                  <a:lnTo>
                    <a:pt x="3579959" y="2436753"/>
                  </a:lnTo>
                  <a:cubicBezTo>
                    <a:pt x="3670881" y="2525207"/>
                    <a:pt x="3741875" y="2628612"/>
                    <a:pt x="3790449" y="2744475"/>
                  </a:cubicBezTo>
                  <a:cubicBezTo>
                    <a:pt x="3815360" y="2801783"/>
                    <a:pt x="3835288" y="2861584"/>
                    <a:pt x="3848988" y="2925121"/>
                  </a:cubicBezTo>
                  <a:cubicBezTo>
                    <a:pt x="3865180" y="2998626"/>
                    <a:pt x="3928701" y="3052197"/>
                    <a:pt x="4003431" y="3052197"/>
                  </a:cubicBezTo>
                  <a:lnTo>
                    <a:pt x="5293778" y="3052197"/>
                  </a:lnTo>
                  <a:cubicBezTo>
                    <a:pt x="5389683" y="3052197"/>
                    <a:pt x="5463168" y="2966234"/>
                    <a:pt x="5449467" y="2871550"/>
                  </a:cubicBezTo>
                  <a:cubicBezTo>
                    <a:pt x="5443239" y="2827946"/>
                    <a:pt x="5435766" y="2785587"/>
                    <a:pt x="5428293" y="2744475"/>
                  </a:cubicBezTo>
                  <a:cubicBezTo>
                    <a:pt x="5407120" y="2637333"/>
                    <a:pt x="5380964" y="2533928"/>
                    <a:pt x="5347335" y="2436753"/>
                  </a:cubicBezTo>
                  <a:cubicBezTo>
                    <a:pt x="5344844" y="2430524"/>
                    <a:pt x="5342353" y="2424295"/>
                    <a:pt x="5342353" y="2424295"/>
                  </a:cubicBezTo>
                  <a:cubicBezTo>
                    <a:pt x="5341108" y="2418065"/>
                    <a:pt x="5338617" y="2413082"/>
                    <a:pt x="5337371" y="2408099"/>
                  </a:cubicBezTo>
                  <a:cubicBezTo>
                    <a:pt x="5281323" y="2253615"/>
                    <a:pt x="5210329" y="2110344"/>
                    <a:pt x="5125635" y="1980777"/>
                  </a:cubicBezTo>
                  <a:cubicBezTo>
                    <a:pt x="4756964" y="1416412"/>
                    <a:pt x="4116773" y="1081282"/>
                    <a:pt x="3298474" y="986598"/>
                  </a:cubicBezTo>
                  <a:cubicBezTo>
                    <a:pt x="3217516" y="977878"/>
                    <a:pt x="3158977" y="909356"/>
                    <a:pt x="3158977" y="829623"/>
                  </a:cubicBezTo>
                  <a:lnTo>
                    <a:pt x="3158977" y="272733"/>
                  </a:lnTo>
                  <a:cubicBezTo>
                    <a:pt x="3158977" y="184279"/>
                    <a:pt x="3087983" y="114512"/>
                    <a:pt x="3000797" y="114512"/>
                  </a:cubicBezTo>
                  <a:close/>
                  <a:moveTo>
                    <a:pt x="0" y="0"/>
                  </a:moveTo>
                  <a:lnTo>
                    <a:pt x="5661570" y="0"/>
                  </a:lnTo>
                  <a:lnTo>
                    <a:pt x="5661570" y="9506776"/>
                  </a:lnTo>
                  <a:lnTo>
                    <a:pt x="0" y="950677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  <p:pic>
        <p:nvPicPr>
          <p:cNvPr id="1026" name="Picture 2" descr="Supply and demand curve hi-res stock photography and images - Alamy">
            <a:extLst>
              <a:ext uri="{FF2B5EF4-FFF2-40B4-BE49-F238E27FC236}">
                <a16:creationId xmlns:a16="http://schemas.microsoft.com/office/drawing/2014/main" id="{8116C0EF-5EAC-883F-29EB-7E6B9037FA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20"/>
          <a:stretch/>
        </p:blipFill>
        <p:spPr bwMode="auto">
          <a:xfrm>
            <a:off x="6449161" y="2833352"/>
            <a:ext cx="10812927" cy="1027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32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CE54D95-9A9B-2444-8AC5-52CE1EFA5B73}"/>
              </a:ext>
            </a:extLst>
          </p:cNvPr>
          <p:cNvGrpSpPr/>
          <p:nvPr/>
        </p:nvGrpSpPr>
        <p:grpSpPr>
          <a:xfrm>
            <a:off x="2630920" y="4287257"/>
            <a:ext cx="9464523" cy="7657307"/>
            <a:chOff x="2630920" y="4287257"/>
            <a:chExt cx="9464523" cy="765730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EC41D99-B82E-2840-9EC2-608592D241CA}"/>
                </a:ext>
              </a:extLst>
            </p:cNvPr>
            <p:cNvGrpSpPr/>
            <p:nvPr/>
          </p:nvGrpSpPr>
          <p:grpSpPr>
            <a:xfrm>
              <a:off x="4119537" y="4287257"/>
              <a:ext cx="7728716" cy="5416143"/>
              <a:chOff x="4119537" y="4287257"/>
              <a:chExt cx="7728716" cy="5416143"/>
            </a:xfrm>
          </p:grpSpPr>
          <p:sp>
            <p:nvSpPr>
              <p:cNvPr id="76" name="Freeform 2">
                <a:extLst>
                  <a:ext uri="{FF2B5EF4-FFF2-40B4-BE49-F238E27FC236}">
                    <a16:creationId xmlns:a16="http://schemas.microsoft.com/office/drawing/2014/main" id="{80E9F9BF-9D7D-494E-8CCA-C27926FC0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9537" y="4287257"/>
                <a:ext cx="7728716" cy="5416143"/>
              </a:xfrm>
              <a:custGeom>
                <a:avLst/>
                <a:gdLst>
                  <a:gd name="T0" fmla="*/ 0 w 6204"/>
                  <a:gd name="T1" fmla="*/ 2018 h 4350"/>
                  <a:gd name="T2" fmla="*/ 0 w 6204"/>
                  <a:gd name="T3" fmla="*/ 2018 h 4350"/>
                  <a:gd name="T4" fmla="*/ 3299 w 6204"/>
                  <a:gd name="T5" fmla="*/ 946 h 4350"/>
                  <a:gd name="T6" fmla="*/ 3299 w 6204"/>
                  <a:gd name="T7" fmla="*/ 946 h 4350"/>
                  <a:gd name="T8" fmla="*/ 5425 w 6204"/>
                  <a:gd name="T9" fmla="*/ 0 h 4350"/>
                  <a:gd name="T10" fmla="*/ 6203 w 6204"/>
                  <a:gd name="T11" fmla="*/ 2359 h 4350"/>
                  <a:gd name="T12" fmla="*/ 6203 w 6204"/>
                  <a:gd name="T13" fmla="*/ 2359 h 4350"/>
                  <a:gd name="T14" fmla="*/ 3630 w 6204"/>
                  <a:gd name="T15" fmla="*/ 3278 h 4350"/>
                  <a:gd name="T16" fmla="*/ 3630 w 6204"/>
                  <a:gd name="T17" fmla="*/ 3278 h 4350"/>
                  <a:gd name="T18" fmla="*/ 912 w 6204"/>
                  <a:gd name="T19" fmla="*/ 4349 h 4350"/>
                  <a:gd name="T20" fmla="*/ 0 w 6204"/>
                  <a:gd name="T21" fmla="*/ 2018 h 4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04" h="4350">
                    <a:moveTo>
                      <a:pt x="0" y="2018"/>
                    </a:moveTo>
                    <a:lnTo>
                      <a:pt x="0" y="2018"/>
                    </a:lnTo>
                    <a:cubicBezTo>
                      <a:pt x="0" y="2018"/>
                      <a:pt x="2280" y="902"/>
                      <a:pt x="3299" y="946"/>
                    </a:cubicBezTo>
                    <a:lnTo>
                      <a:pt x="3299" y="946"/>
                    </a:lnTo>
                    <a:cubicBezTo>
                      <a:pt x="4319" y="989"/>
                      <a:pt x="5425" y="0"/>
                      <a:pt x="5425" y="0"/>
                    </a:cubicBezTo>
                    <a:lnTo>
                      <a:pt x="6203" y="2359"/>
                    </a:lnTo>
                    <a:lnTo>
                      <a:pt x="6203" y="2359"/>
                    </a:lnTo>
                    <a:cubicBezTo>
                      <a:pt x="6203" y="2359"/>
                      <a:pt x="4867" y="3156"/>
                      <a:pt x="3630" y="3278"/>
                    </a:cubicBezTo>
                    <a:lnTo>
                      <a:pt x="3630" y="3278"/>
                    </a:lnTo>
                    <a:cubicBezTo>
                      <a:pt x="2392" y="3400"/>
                      <a:pt x="912" y="4349"/>
                      <a:pt x="912" y="4349"/>
                    </a:cubicBezTo>
                    <a:lnTo>
                      <a:pt x="0" y="2018"/>
                    </a:lnTo>
                  </a:path>
                </a:pathLst>
              </a:custGeom>
              <a:solidFill>
                <a:srgbClr val="36B37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77" name="Freeform 3">
                <a:extLst>
                  <a:ext uri="{FF2B5EF4-FFF2-40B4-BE49-F238E27FC236}">
                    <a16:creationId xmlns:a16="http://schemas.microsoft.com/office/drawing/2014/main" id="{B19F4C51-9C2E-BD4D-8F7D-D5E4D153DC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4052" y="4792616"/>
                <a:ext cx="6998141" cy="4443877"/>
              </a:xfrm>
              <a:custGeom>
                <a:avLst/>
                <a:gdLst>
                  <a:gd name="T0" fmla="*/ 5615 w 5616"/>
                  <a:gd name="T1" fmla="*/ 1574 h 3567"/>
                  <a:gd name="T2" fmla="*/ 5128 w 5616"/>
                  <a:gd name="T3" fmla="*/ 96 h 3567"/>
                  <a:gd name="T4" fmla="*/ 5128 w 5616"/>
                  <a:gd name="T5" fmla="*/ 96 h 3567"/>
                  <a:gd name="T6" fmla="*/ 5112 w 5616"/>
                  <a:gd name="T7" fmla="*/ 102 h 3567"/>
                  <a:gd name="T8" fmla="*/ 5112 w 5616"/>
                  <a:gd name="T9" fmla="*/ 102 h 3567"/>
                  <a:gd name="T10" fmla="*/ 4782 w 5616"/>
                  <a:gd name="T11" fmla="*/ 0 h 3567"/>
                  <a:gd name="T12" fmla="*/ 4782 w 5616"/>
                  <a:gd name="T13" fmla="*/ 0 h 3567"/>
                  <a:gd name="T14" fmla="*/ 3019 w 5616"/>
                  <a:gd name="T15" fmla="*/ 734 h 3567"/>
                  <a:gd name="T16" fmla="*/ 3019 w 5616"/>
                  <a:gd name="T17" fmla="*/ 733 h 3567"/>
                  <a:gd name="T18" fmla="*/ 3019 w 5616"/>
                  <a:gd name="T19" fmla="*/ 733 h 3567"/>
                  <a:gd name="T20" fmla="*/ 2786 w 5616"/>
                  <a:gd name="T21" fmla="*/ 743 h 3567"/>
                  <a:gd name="T22" fmla="*/ 2786 w 5616"/>
                  <a:gd name="T23" fmla="*/ 743 h 3567"/>
                  <a:gd name="T24" fmla="*/ 2016 w 5616"/>
                  <a:gd name="T25" fmla="*/ 857 h 3567"/>
                  <a:gd name="T26" fmla="*/ 2016 w 5616"/>
                  <a:gd name="T27" fmla="*/ 857 h 3567"/>
                  <a:gd name="T28" fmla="*/ 169 w 5616"/>
                  <a:gd name="T29" fmla="*/ 1553 h 3567"/>
                  <a:gd name="T30" fmla="*/ 169 w 5616"/>
                  <a:gd name="T31" fmla="*/ 1553 h 3567"/>
                  <a:gd name="T32" fmla="*/ 186 w 5616"/>
                  <a:gd name="T33" fmla="*/ 1598 h 3567"/>
                  <a:gd name="T34" fmla="*/ 186 w 5616"/>
                  <a:gd name="T35" fmla="*/ 1598 h 3567"/>
                  <a:gd name="T36" fmla="*/ 0 w 5616"/>
                  <a:gd name="T37" fmla="*/ 1975 h 3567"/>
                  <a:gd name="T38" fmla="*/ 576 w 5616"/>
                  <a:gd name="T39" fmla="*/ 3446 h 3567"/>
                  <a:gd name="T40" fmla="*/ 576 w 5616"/>
                  <a:gd name="T41" fmla="*/ 3446 h 3567"/>
                  <a:gd name="T42" fmla="*/ 617 w 5616"/>
                  <a:gd name="T43" fmla="*/ 3430 h 3567"/>
                  <a:gd name="T44" fmla="*/ 617 w 5616"/>
                  <a:gd name="T45" fmla="*/ 3430 h 3567"/>
                  <a:gd name="T46" fmla="*/ 971 w 5616"/>
                  <a:gd name="T47" fmla="*/ 3566 h 3567"/>
                  <a:gd name="T48" fmla="*/ 971 w 5616"/>
                  <a:gd name="T49" fmla="*/ 3566 h 3567"/>
                  <a:gd name="T50" fmla="*/ 1030 w 5616"/>
                  <a:gd name="T51" fmla="*/ 3534 h 3567"/>
                  <a:gd name="T52" fmla="*/ 1030 w 5616"/>
                  <a:gd name="T53" fmla="*/ 3534 h 3567"/>
                  <a:gd name="T54" fmla="*/ 2616 w 5616"/>
                  <a:gd name="T55" fmla="*/ 2875 h 3567"/>
                  <a:gd name="T56" fmla="*/ 2616 w 5616"/>
                  <a:gd name="T57" fmla="*/ 2875 h 3567"/>
                  <a:gd name="T58" fmla="*/ 3077 w 5616"/>
                  <a:gd name="T59" fmla="*/ 2793 h 3567"/>
                  <a:gd name="T60" fmla="*/ 3077 w 5616"/>
                  <a:gd name="T61" fmla="*/ 2793 h 3567"/>
                  <a:gd name="T62" fmla="*/ 4029 w 5616"/>
                  <a:gd name="T63" fmla="*/ 2576 h 3567"/>
                  <a:gd name="T64" fmla="*/ 4029 w 5616"/>
                  <a:gd name="T65" fmla="*/ 2576 h 3567"/>
                  <a:gd name="T66" fmla="*/ 5442 w 5616"/>
                  <a:gd name="T67" fmla="*/ 2022 h 3567"/>
                  <a:gd name="T68" fmla="*/ 5442 w 5616"/>
                  <a:gd name="T69" fmla="*/ 2022 h 3567"/>
                  <a:gd name="T70" fmla="*/ 5414 w 5616"/>
                  <a:gd name="T71" fmla="*/ 1957 h 3567"/>
                  <a:gd name="T72" fmla="*/ 5414 w 5616"/>
                  <a:gd name="T73" fmla="*/ 1957 h 3567"/>
                  <a:gd name="T74" fmla="*/ 5615 w 5616"/>
                  <a:gd name="T75" fmla="*/ 1574 h 3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16" h="3567">
                    <a:moveTo>
                      <a:pt x="5615" y="1574"/>
                    </a:moveTo>
                    <a:lnTo>
                      <a:pt x="5128" y="96"/>
                    </a:lnTo>
                    <a:lnTo>
                      <a:pt x="5128" y="96"/>
                    </a:lnTo>
                    <a:cubicBezTo>
                      <a:pt x="5122" y="99"/>
                      <a:pt x="5117" y="100"/>
                      <a:pt x="5112" y="102"/>
                    </a:cubicBezTo>
                    <a:lnTo>
                      <a:pt x="5112" y="102"/>
                    </a:lnTo>
                    <a:cubicBezTo>
                      <a:pt x="4988" y="138"/>
                      <a:pt x="4859" y="94"/>
                      <a:pt x="4782" y="0"/>
                    </a:cubicBezTo>
                    <a:lnTo>
                      <a:pt x="4782" y="0"/>
                    </a:lnTo>
                    <a:cubicBezTo>
                      <a:pt x="4437" y="254"/>
                      <a:pt x="3769" y="670"/>
                      <a:pt x="3019" y="734"/>
                    </a:cubicBezTo>
                    <a:lnTo>
                      <a:pt x="3019" y="733"/>
                    </a:lnTo>
                    <a:lnTo>
                      <a:pt x="3019" y="733"/>
                    </a:lnTo>
                    <a:cubicBezTo>
                      <a:pt x="2941" y="742"/>
                      <a:pt x="2864" y="746"/>
                      <a:pt x="2786" y="743"/>
                    </a:cubicBezTo>
                    <a:lnTo>
                      <a:pt x="2786" y="743"/>
                    </a:lnTo>
                    <a:cubicBezTo>
                      <a:pt x="2577" y="734"/>
                      <a:pt x="2307" y="781"/>
                      <a:pt x="2016" y="857"/>
                    </a:cubicBezTo>
                    <a:lnTo>
                      <a:pt x="2016" y="857"/>
                    </a:lnTo>
                    <a:cubicBezTo>
                      <a:pt x="1350" y="1034"/>
                      <a:pt x="575" y="1368"/>
                      <a:pt x="169" y="1553"/>
                    </a:cubicBezTo>
                    <a:lnTo>
                      <a:pt x="169" y="1553"/>
                    </a:lnTo>
                    <a:cubicBezTo>
                      <a:pt x="176" y="1568"/>
                      <a:pt x="181" y="1582"/>
                      <a:pt x="186" y="1598"/>
                    </a:cubicBezTo>
                    <a:lnTo>
                      <a:pt x="186" y="1598"/>
                    </a:lnTo>
                    <a:cubicBezTo>
                      <a:pt x="232" y="1752"/>
                      <a:pt x="150" y="1916"/>
                      <a:pt x="0" y="1975"/>
                    </a:cubicBezTo>
                    <a:lnTo>
                      <a:pt x="576" y="3446"/>
                    </a:lnTo>
                    <a:lnTo>
                      <a:pt x="576" y="3446"/>
                    </a:lnTo>
                    <a:cubicBezTo>
                      <a:pt x="589" y="3440"/>
                      <a:pt x="603" y="3434"/>
                      <a:pt x="617" y="3430"/>
                    </a:cubicBezTo>
                    <a:lnTo>
                      <a:pt x="617" y="3430"/>
                    </a:lnTo>
                    <a:cubicBezTo>
                      <a:pt x="756" y="3389"/>
                      <a:pt x="900" y="3449"/>
                      <a:pt x="971" y="3566"/>
                    </a:cubicBezTo>
                    <a:lnTo>
                      <a:pt x="971" y="3566"/>
                    </a:lnTo>
                    <a:cubicBezTo>
                      <a:pt x="990" y="3556"/>
                      <a:pt x="1010" y="3545"/>
                      <a:pt x="1030" y="3534"/>
                    </a:cubicBezTo>
                    <a:lnTo>
                      <a:pt x="1030" y="3534"/>
                    </a:lnTo>
                    <a:cubicBezTo>
                      <a:pt x="1395" y="3331"/>
                      <a:pt x="2006" y="3027"/>
                      <a:pt x="2616" y="2875"/>
                    </a:cubicBezTo>
                    <a:lnTo>
                      <a:pt x="2616" y="2875"/>
                    </a:lnTo>
                    <a:cubicBezTo>
                      <a:pt x="2771" y="2836"/>
                      <a:pt x="2926" y="2807"/>
                      <a:pt x="3077" y="2793"/>
                    </a:cubicBezTo>
                    <a:lnTo>
                      <a:pt x="3077" y="2793"/>
                    </a:lnTo>
                    <a:cubicBezTo>
                      <a:pt x="3398" y="2761"/>
                      <a:pt x="3726" y="2678"/>
                      <a:pt x="4029" y="2576"/>
                    </a:cubicBezTo>
                    <a:lnTo>
                      <a:pt x="4029" y="2576"/>
                    </a:lnTo>
                    <a:cubicBezTo>
                      <a:pt x="4601" y="2430"/>
                      <a:pt x="5134" y="2181"/>
                      <a:pt x="5442" y="2022"/>
                    </a:cubicBezTo>
                    <a:lnTo>
                      <a:pt x="5442" y="2022"/>
                    </a:lnTo>
                    <a:cubicBezTo>
                      <a:pt x="5431" y="2002"/>
                      <a:pt x="5421" y="1980"/>
                      <a:pt x="5414" y="1957"/>
                    </a:cubicBezTo>
                    <a:lnTo>
                      <a:pt x="5414" y="1957"/>
                    </a:lnTo>
                    <a:cubicBezTo>
                      <a:pt x="5366" y="1795"/>
                      <a:pt x="5456" y="1626"/>
                      <a:pt x="5615" y="1574"/>
                    </a:cubicBezTo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4C86452D-6969-4149-9A30-780DB6299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47501" y="5950801"/>
                <a:ext cx="2076933" cy="2076828"/>
              </a:xfrm>
              <a:custGeom>
                <a:avLst/>
                <a:gdLst>
                  <a:gd name="connsiteX0" fmla="*/ 1122623 w 2076933"/>
                  <a:gd name="connsiteY0" fmla="*/ 1149959 h 2076828"/>
                  <a:gd name="connsiteX1" fmla="*/ 1183676 w 2076933"/>
                  <a:gd name="connsiteY1" fmla="*/ 1354581 h 2076828"/>
                  <a:gd name="connsiteX2" fmla="*/ 1245975 w 2076933"/>
                  <a:gd name="connsiteY2" fmla="*/ 1224821 h 2076828"/>
                  <a:gd name="connsiteX3" fmla="*/ 1122623 w 2076933"/>
                  <a:gd name="connsiteY3" fmla="*/ 1149959 h 2076828"/>
                  <a:gd name="connsiteX4" fmla="*/ 897100 w 2076933"/>
                  <a:gd name="connsiteY4" fmla="*/ 733228 h 2076828"/>
                  <a:gd name="connsiteX5" fmla="*/ 839785 w 2076933"/>
                  <a:gd name="connsiteY5" fmla="*/ 855502 h 2076828"/>
                  <a:gd name="connsiteX6" fmla="*/ 956907 w 2076933"/>
                  <a:gd name="connsiteY6" fmla="*/ 931612 h 2076828"/>
                  <a:gd name="connsiteX7" fmla="*/ 898346 w 2076933"/>
                  <a:gd name="connsiteY7" fmla="*/ 396349 h 2076828"/>
                  <a:gd name="connsiteX8" fmla="*/ 933234 w 2076933"/>
                  <a:gd name="connsiteY8" fmla="*/ 512385 h 2076828"/>
                  <a:gd name="connsiteX9" fmla="*/ 1359360 w 2076933"/>
                  <a:gd name="connsiteY9" fmla="*/ 713264 h 2076828"/>
                  <a:gd name="connsiteX10" fmla="*/ 1095211 w 2076933"/>
                  <a:gd name="connsiteY10" fmla="*/ 791869 h 2076828"/>
                  <a:gd name="connsiteX11" fmla="*/ 991795 w 2076933"/>
                  <a:gd name="connsiteY11" fmla="*/ 712017 h 2076828"/>
                  <a:gd name="connsiteX12" fmla="*/ 1057832 w 2076933"/>
                  <a:gd name="connsiteY12" fmla="*/ 934107 h 2076828"/>
                  <a:gd name="connsiteX13" fmla="*/ 1501402 w 2076933"/>
                  <a:gd name="connsiteY13" fmla="*/ 1138729 h 2076828"/>
                  <a:gd name="connsiteX14" fmla="*/ 1239745 w 2076933"/>
                  <a:gd name="connsiteY14" fmla="*/ 1546727 h 2076828"/>
                  <a:gd name="connsiteX15" fmla="*/ 1274633 w 2076933"/>
                  <a:gd name="connsiteY15" fmla="*/ 1664010 h 2076828"/>
                  <a:gd name="connsiteX16" fmla="*/ 1182430 w 2076933"/>
                  <a:gd name="connsiteY16" fmla="*/ 1691459 h 2076828"/>
                  <a:gd name="connsiteX17" fmla="*/ 1147543 w 2076933"/>
                  <a:gd name="connsiteY17" fmla="*/ 1572928 h 2076828"/>
                  <a:gd name="connsiteX18" fmla="*/ 710203 w 2076933"/>
                  <a:gd name="connsiteY18" fmla="*/ 1369553 h 2076828"/>
                  <a:gd name="connsiteX19" fmla="*/ 973105 w 2076933"/>
                  <a:gd name="connsiteY19" fmla="*/ 1292196 h 2076828"/>
                  <a:gd name="connsiteX20" fmla="*/ 1088982 w 2076933"/>
                  <a:gd name="connsiteY20" fmla="*/ 1378287 h 2076828"/>
                  <a:gd name="connsiteX21" fmla="*/ 1021698 w 2076933"/>
                  <a:gd name="connsiteY21" fmla="*/ 1149959 h 2076828"/>
                  <a:gd name="connsiteX22" fmla="*/ 581867 w 2076933"/>
                  <a:gd name="connsiteY22" fmla="*/ 942841 h 2076828"/>
                  <a:gd name="connsiteX23" fmla="*/ 841031 w 2076933"/>
                  <a:gd name="connsiteY23" fmla="*/ 541082 h 2076828"/>
                  <a:gd name="connsiteX24" fmla="*/ 806143 w 2076933"/>
                  <a:gd name="connsiteY24" fmla="*/ 423799 h 2076828"/>
                  <a:gd name="connsiteX25" fmla="*/ 1050353 w 2076933"/>
                  <a:gd name="connsiteY25" fmla="*/ 103910 h 2076828"/>
                  <a:gd name="connsiteX26" fmla="*/ 772247 w 2076933"/>
                  <a:gd name="connsiteY26" fmla="*/ 142544 h 2076828"/>
                  <a:gd name="connsiteX27" fmla="*/ 141405 w 2076933"/>
                  <a:gd name="connsiteY27" fmla="*/ 1304688 h 2076828"/>
                  <a:gd name="connsiteX28" fmla="*/ 1303549 w 2076933"/>
                  <a:gd name="connsiteY28" fmla="*/ 1935530 h 2076828"/>
                  <a:gd name="connsiteX29" fmla="*/ 1935635 w 2076933"/>
                  <a:gd name="connsiteY29" fmla="*/ 773387 h 2076828"/>
                  <a:gd name="connsiteX30" fmla="*/ 1050353 w 2076933"/>
                  <a:gd name="connsiteY30" fmla="*/ 103910 h 2076828"/>
                  <a:gd name="connsiteX31" fmla="*/ 1051831 w 2076933"/>
                  <a:gd name="connsiteY31" fmla="*/ 101 h 2076828"/>
                  <a:gd name="connsiteX32" fmla="*/ 2033932 w 2076933"/>
                  <a:gd name="connsiteY32" fmla="*/ 743524 h 2076828"/>
                  <a:gd name="connsiteX33" fmla="*/ 1333411 w 2076933"/>
                  <a:gd name="connsiteY33" fmla="*/ 2033827 h 2076828"/>
                  <a:gd name="connsiteX34" fmla="*/ 43108 w 2076933"/>
                  <a:gd name="connsiteY34" fmla="*/ 1333306 h 2076828"/>
                  <a:gd name="connsiteX35" fmla="*/ 742385 w 2076933"/>
                  <a:gd name="connsiteY35" fmla="*/ 43003 h 2076828"/>
                  <a:gd name="connsiteX36" fmla="*/ 1051831 w 2076933"/>
                  <a:gd name="connsiteY36" fmla="*/ 101 h 207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076933" h="2076828">
                    <a:moveTo>
                      <a:pt x="1122623" y="1149959"/>
                    </a:moveTo>
                    <a:lnTo>
                      <a:pt x="1183676" y="1354581"/>
                    </a:lnTo>
                    <a:cubicBezTo>
                      <a:pt x="1237254" y="1327132"/>
                      <a:pt x="1262173" y="1278472"/>
                      <a:pt x="1245975" y="1224821"/>
                    </a:cubicBezTo>
                    <a:cubicBezTo>
                      <a:pt x="1231024" y="1172417"/>
                      <a:pt x="1184922" y="1154949"/>
                      <a:pt x="1122623" y="1149959"/>
                    </a:cubicBezTo>
                    <a:close/>
                    <a:moveTo>
                      <a:pt x="897100" y="733228"/>
                    </a:moveTo>
                    <a:cubicBezTo>
                      <a:pt x="847261" y="756934"/>
                      <a:pt x="823587" y="798108"/>
                      <a:pt x="839785" y="855502"/>
                    </a:cubicBezTo>
                    <a:cubicBezTo>
                      <a:pt x="854737" y="905410"/>
                      <a:pt x="898346" y="924125"/>
                      <a:pt x="956907" y="931612"/>
                    </a:cubicBezTo>
                    <a:close/>
                    <a:moveTo>
                      <a:pt x="898346" y="396349"/>
                    </a:moveTo>
                    <a:lnTo>
                      <a:pt x="933234" y="512385"/>
                    </a:lnTo>
                    <a:cubicBezTo>
                      <a:pt x="1135083" y="469963"/>
                      <a:pt x="1292077" y="533596"/>
                      <a:pt x="1359360" y="713264"/>
                    </a:cubicBezTo>
                    <a:lnTo>
                      <a:pt x="1095211" y="791869"/>
                    </a:lnTo>
                    <a:cubicBezTo>
                      <a:pt x="1074030" y="739466"/>
                      <a:pt x="1036650" y="714512"/>
                      <a:pt x="991795" y="712017"/>
                    </a:cubicBezTo>
                    <a:lnTo>
                      <a:pt x="1057832" y="934107"/>
                    </a:lnTo>
                    <a:cubicBezTo>
                      <a:pt x="1226040" y="931612"/>
                      <a:pt x="1435365" y="915392"/>
                      <a:pt x="1501402" y="1138729"/>
                    </a:cubicBezTo>
                    <a:cubicBezTo>
                      <a:pt x="1548749" y="1294692"/>
                      <a:pt x="1464022" y="1469369"/>
                      <a:pt x="1239745" y="1546727"/>
                    </a:cubicBezTo>
                    <a:lnTo>
                      <a:pt x="1274633" y="1664010"/>
                    </a:lnTo>
                    <a:lnTo>
                      <a:pt x="1182430" y="1691459"/>
                    </a:lnTo>
                    <a:lnTo>
                      <a:pt x="1147543" y="1572928"/>
                    </a:lnTo>
                    <a:cubicBezTo>
                      <a:pt x="945694" y="1614102"/>
                      <a:pt x="772502" y="1554213"/>
                      <a:pt x="710203" y="1369553"/>
                    </a:cubicBezTo>
                    <a:lnTo>
                      <a:pt x="973105" y="1292196"/>
                    </a:lnTo>
                    <a:cubicBezTo>
                      <a:pt x="995533" y="1348343"/>
                      <a:pt x="1035404" y="1377040"/>
                      <a:pt x="1088982" y="1378287"/>
                    </a:cubicBezTo>
                    <a:lnTo>
                      <a:pt x="1021698" y="1149959"/>
                    </a:lnTo>
                    <a:cubicBezTo>
                      <a:pt x="855983" y="1154949"/>
                      <a:pt x="650396" y="1169922"/>
                      <a:pt x="581867" y="942841"/>
                    </a:cubicBezTo>
                    <a:cubicBezTo>
                      <a:pt x="528289" y="763172"/>
                      <a:pt x="647904" y="610953"/>
                      <a:pt x="841031" y="541082"/>
                    </a:cubicBezTo>
                    <a:lnTo>
                      <a:pt x="806143" y="423799"/>
                    </a:lnTo>
                    <a:close/>
                    <a:moveTo>
                      <a:pt x="1050353" y="103910"/>
                    </a:moveTo>
                    <a:cubicBezTo>
                      <a:pt x="958450" y="102621"/>
                      <a:pt x="864867" y="115015"/>
                      <a:pt x="772247" y="142544"/>
                    </a:cubicBezTo>
                    <a:cubicBezTo>
                      <a:pt x="278274" y="289367"/>
                      <a:pt x="-5418" y="810715"/>
                      <a:pt x="141405" y="1304688"/>
                    </a:cubicBezTo>
                    <a:cubicBezTo>
                      <a:pt x="286984" y="1798661"/>
                      <a:pt x="809575" y="2081109"/>
                      <a:pt x="1303549" y="1935530"/>
                    </a:cubicBezTo>
                    <a:cubicBezTo>
                      <a:pt x="1798766" y="1788707"/>
                      <a:pt x="2081214" y="1266116"/>
                      <a:pt x="1935635" y="773387"/>
                    </a:cubicBezTo>
                    <a:cubicBezTo>
                      <a:pt x="1815331" y="372033"/>
                      <a:pt x="1448603" y="109498"/>
                      <a:pt x="1050353" y="103910"/>
                    </a:cubicBezTo>
                    <a:close/>
                    <a:moveTo>
                      <a:pt x="1051831" y="101"/>
                    </a:moveTo>
                    <a:cubicBezTo>
                      <a:pt x="1494708" y="6278"/>
                      <a:pt x="1901495" y="297688"/>
                      <a:pt x="2033932" y="743524"/>
                    </a:cubicBezTo>
                    <a:cubicBezTo>
                      <a:pt x="2196931" y="1291001"/>
                      <a:pt x="1882132" y="1870828"/>
                      <a:pt x="1333411" y="2033827"/>
                    </a:cubicBezTo>
                    <a:cubicBezTo>
                      <a:pt x="784690" y="2196826"/>
                      <a:pt x="204862" y="1882027"/>
                      <a:pt x="43108" y="1333306"/>
                    </a:cubicBezTo>
                    <a:cubicBezTo>
                      <a:pt x="-119891" y="785829"/>
                      <a:pt x="193664" y="206002"/>
                      <a:pt x="742385" y="43003"/>
                    </a:cubicBezTo>
                    <a:cubicBezTo>
                      <a:pt x="845504" y="12441"/>
                      <a:pt x="949628" y="-1324"/>
                      <a:pt x="1051831" y="101"/>
                    </a:cubicBezTo>
                    <a:close/>
                  </a:path>
                </a:pathLst>
              </a:custGeom>
              <a:solidFill>
                <a:srgbClr val="36B37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79" name="Freeform 6">
                <a:extLst>
                  <a:ext uri="{FF2B5EF4-FFF2-40B4-BE49-F238E27FC236}">
                    <a16:creationId xmlns:a16="http://schemas.microsoft.com/office/drawing/2014/main" id="{3E10EF81-256D-3941-99E5-B5B6229A48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3499" y="6995328"/>
                <a:ext cx="1142554" cy="1142554"/>
              </a:xfrm>
              <a:custGeom>
                <a:avLst/>
                <a:gdLst>
                  <a:gd name="T0" fmla="*/ 850 w 916"/>
                  <a:gd name="T1" fmla="*/ 341 h 916"/>
                  <a:gd name="T2" fmla="*/ 850 w 916"/>
                  <a:gd name="T3" fmla="*/ 341 h 916"/>
                  <a:gd name="T4" fmla="*/ 574 w 916"/>
                  <a:gd name="T5" fmla="*/ 851 h 916"/>
                  <a:gd name="T6" fmla="*/ 574 w 916"/>
                  <a:gd name="T7" fmla="*/ 851 h 916"/>
                  <a:gd name="T8" fmla="*/ 64 w 916"/>
                  <a:gd name="T9" fmla="*/ 574 h 916"/>
                  <a:gd name="T10" fmla="*/ 64 w 916"/>
                  <a:gd name="T11" fmla="*/ 574 h 916"/>
                  <a:gd name="T12" fmla="*/ 341 w 916"/>
                  <a:gd name="T13" fmla="*/ 65 h 916"/>
                  <a:gd name="T14" fmla="*/ 341 w 916"/>
                  <a:gd name="T15" fmla="*/ 65 h 916"/>
                  <a:gd name="T16" fmla="*/ 850 w 916"/>
                  <a:gd name="T17" fmla="*/ 341 h 9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16" h="916">
                    <a:moveTo>
                      <a:pt x="850" y="341"/>
                    </a:moveTo>
                    <a:lnTo>
                      <a:pt x="850" y="341"/>
                    </a:lnTo>
                    <a:cubicBezTo>
                      <a:pt x="915" y="558"/>
                      <a:pt x="791" y="786"/>
                      <a:pt x="574" y="851"/>
                    </a:cubicBezTo>
                    <a:lnTo>
                      <a:pt x="574" y="851"/>
                    </a:lnTo>
                    <a:cubicBezTo>
                      <a:pt x="357" y="915"/>
                      <a:pt x="128" y="791"/>
                      <a:pt x="64" y="574"/>
                    </a:cubicBezTo>
                    <a:lnTo>
                      <a:pt x="64" y="574"/>
                    </a:lnTo>
                    <a:cubicBezTo>
                      <a:pt x="0" y="358"/>
                      <a:pt x="123" y="129"/>
                      <a:pt x="341" y="65"/>
                    </a:cubicBezTo>
                    <a:lnTo>
                      <a:pt x="341" y="65"/>
                    </a:lnTo>
                    <a:cubicBezTo>
                      <a:pt x="558" y="0"/>
                      <a:pt x="786" y="124"/>
                      <a:pt x="850" y="341"/>
                    </a:cubicBezTo>
                  </a:path>
                </a:pathLst>
              </a:custGeom>
              <a:solidFill>
                <a:srgbClr val="36B37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80" name="Freeform 7">
                <a:extLst>
                  <a:ext uri="{FF2B5EF4-FFF2-40B4-BE49-F238E27FC236}">
                    <a16:creationId xmlns:a16="http://schemas.microsoft.com/office/drawing/2014/main" id="{76ACA8E4-8CF5-9541-9957-FC08A7C55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83001" y="5731929"/>
                <a:ext cx="1142554" cy="1137059"/>
              </a:xfrm>
              <a:custGeom>
                <a:avLst/>
                <a:gdLst>
                  <a:gd name="T0" fmla="*/ 850 w 916"/>
                  <a:gd name="T1" fmla="*/ 341 h 915"/>
                  <a:gd name="T2" fmla="*/ 850 w 916"/>
                  <a:gd name="T3" fmla="*/ 341 h 915"/>
                  <a:gd name="T4" fmla="*/ 574 w 916"/>
                  <a:gd name="T5" fmla="*/ 850 h 915"/>
                  <a:gd name="T6" fmla="*/ 574 w 916"/>
                  <a:gd name="T7" fmla="*/ 850 h 915"/>
                  <a:gd name="T8" fmla="*/ 65 w 916"/>
                  <a:gd name="T9" fmla="*/ 574 h 915"/>
                  <a:gd name="T10" fmla="*/ 65 w 916"/>
                  <a:gd name="T11" fmla="*/ 574 h 915"/>
                  <a:gd name="T12" fmla="*/ 341 w 916"/>
                  <a:gd name="T13" fmla="*/ 65 h 915"/>
                  <a:gd name="T14" fmla="*/ 341 w 916"/>
                  <a:gd name="T15" fmla="*/ 65 h 915"/>
                  <a:gd name="T16" fmla="*/ 850 w 916"/>
                  <a:gd name="T17" fmla="*/ 341 h 9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16" h="915">
                    <a:moveTo>
                      <a:pt x="850" y="341"/>
                    </a:moveTo>
                    <a:lnTo>
                      <a:pt x="850" y="341"/>
                    </a:lnTo>
                    <a:cubicBezTo>
                      <a:pt x="915" y="558"/>
                      <a:pt x="791" y="786"/>
                      <a:pt x="574" y="850"/>
                    </a:cubicBezTo>
                    <a:lnTo>
                      <a:pt x="574" y="850"/>
                    </a:lnTo>
                    <a:cubicBezTo>
                      <a:pt x="357" y="914"/>
                      <a:pt x="129" y="791"/>
                      <a:pt x="65" y="574"/>
                    </a:cubicBezTo>
                    <a:lnTo>
                      <a:pt x="65" y="574"/>
                    </a:lnTo>
                    <a:cubicBezTo>
                      <a:pt x="0" y="357"/>
                      <a:pt x="124" y="129"/>
                      <a:pt x="341" y="65"/>
                    </a:cubicBezTo>
                    <a:lnTo>
                      <a:pt x="341" y="65"/>
                    </a:lnTo>
                    <a:cubicBezTo>
                      <a:pt x="558" y="0"/>
                      <a:pt x="786" y="124"/>
                      <a:pt x="850" y="341"/>
                    </a:cubicBezTo>
                  </a:path>
                </a:pathLst>
              </a:custGeom>
              <a:solidFill>
                <a:srgbClr val="36B37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3CC22F7-0AF4-0C43-8578-5BB94D03B66E}"/>
                </a:ext>
              </a:extLst>
            </p:cNvPr>
            <p:cNvGrpSpPr/>
            <p:nvPr/>
          </p:nvGrpSpPr>
          <p:grpSpPr>
            <a:xfrm>
              <a:off x="4872084" y="5836295"/>
              <a:ext cx="7223359" cy="3663864"/>
              <a:chOff x="4872084" y="5836295"/>
              <a:chExt cx="7223359" cy="3663864"/>
            </a:xfrm>
          </p:grpSpPr>
          <p:sp>
            <p:nvSpPr>
              <p:cNvPr id="71" name="Freeform 8">
                <a:extLst>
                  <a:ext uri="{FF2B5EF4-FFF2-40B4-BE49-F238E27FC236}">
                    <a16:creationId xmlns:a16="http://schemas.microsoft.com/office/drawing/2014/main" id="{D5F6083B-A81C-D441-9E5D-A4C3449BA9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2084" y="5836295"/>
                <a:ext cx="7223359" cy="3663864"/>
              </a:xfrm>
              <a:custGeom>
                <a:avLst/>
                <a:gdLst>
                  <a:gd name="T0" fmla="*/ 0 w 5798"/>
                  <a:gd name="T1" fmla="*/ 361 h 2942"/>
                  <a:gd name="T2" fmla="*/ 0 w 5798"/>
                  <a:gd name="T3" fmla="*/ 361 h 2942"/>
                  <a:gd name="T4" fmla="*/ 3469 w 5798"/>
                  <a:gd name="T5" fmla="*/ 355 h 2942"/>
                  <a:gd name="T6" fmla="*/ 3469 w 5798"/>
                  <a:gd name="T7" fmla="*/ 355 h 2942"/>
                  <a:gd name="T8" fmla="*/ 5782 w 5798"/>
                  <a:gd name="T9" fmla="*/ 110 h 2942"/>
                  <a:gd name="T10" fmla="*/ 5797 w 5798"/>
                  <a:gd name="T11" fmla="*/ 2593 h 2942"/>
                  <a:gd name="T12" fmla="*/ 5797 w 5798"/>
                  <a:gd name="T13" fmla="*/ 2593 h 2942"/>
                  <a:gd name="T14" fmla="*/ 3065 w 5798"/>
                  <a:gd name="T15" fmla="*/ 2676 h 2942"/>
                  <a:gd name="T16" fmla="*/ 3065 w 5798"/>
                  <a:gd name="T17" fmla="*/ 2676 h 2942"/>
                  <a:gd name="T18" fmla="*/ 150 w 5798"/>
                  <a:gd name="T19" fmla="*/ 2860 h 2942"/>
                  <a:gd name="T20" fmla="*/ 0 w 5798"/>
                  <a:gd name="T21" fmla="*/ 361 h 29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98" h="2942">
                    <a:moveTo>
                      <a:pt x="0" y="361"/>
                    </a:moveTo>
                    <a:lnTo>
                      <a:pt x="0" y="361"/>
                    </a:lnTo>
                    <a:cubicBezTo>
                      <a:pt x="0" y="361"/>
                      <a:pt x="2512" y="0"/>
                      <a:pt x="3469" y="355"/>
                    </a:cubicBezTo>
                    <a:lnTo>
                      <a:pt x="3469" y="355"/>
                    </a:lnTo>
                    <a:cubicBezTo>
                      <a:pt x="4425" y="710"/>
                      <a:pt x="5782" y="110"/>
                      <a:pt x="5782" y="110"/>
                    </a:cubicBezTo>
                    <a:lnTo>
                      <a:pt x="5797" y="2593"/>
                    </a:lnTo>
                    <a:lnTo>
                      <a:pt x="5797" y="2593"/>
                    </a:lnTo>
                    <a:cubicBezTo>
                      <a:pt x="5797" y="2593"/>
                      <a:pt x="4280" y="2941"/>
                      <a:pt x="3065" y="2676"/>
                    </a:cubicBezTo>
                    <a:lnTo>
                      <a:pt x="3065" y="2676"/>
                    </a:lnTo>
                    <a:cubicBezTo>
                      <a:pt x="1850" y="2411"/>
                      <a:pt x="150" y="2860"/>
                      <a:pt x="150" y="2860"/>
                    </a:cubicBezTo>
                    <a:lnTo>
                      <a:pt x="0" y="361"/>
                    </a:lnTo>
                  </a:path>
                </a:pathLst>
              </a:custGeom>
              <a:solidFill>
                <a:srgbClr val="36B37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72" name="Freeform 9">
                <a:extLst>
                  <a:ext uri="{FF2B5EF4-FFF2-40B4-BE49-F238E27FC236}">
                    <a16:creationId xmlns:a16="http://schemas.microsoft.com/office/drawing/2014/main" id="{6C83D496-A467-9A4C-961B-53F2BEC66E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91806" y="6237288"/>
                <a:ext cx="6811378" cy="2900329"/>
              </a:xfrm>
              <a:custGeom>
                <a:avLst/>
                <a:gdLst>
                  <a:gd name="T0" fmla="*/ 5466 w 5467"/>
                  <a:gd name="T1" fmla="*/ 1825 h 2330"/>
                  <a:gd name="T2" fmla="*/ 5457 w 5467"/>
                  <a:gd name="T3" fmla="*/ 270 h 2330"/>
                  <a:gd name="T4" fmla="*/ 5457 w 5467"/>
                  <a:gd name="T5" fmla="*/ 270 h 2330"/>
                  <a:gd name="T6" fmla="*/ 5439 w 5467"/>
                  <a:gd name="T7" fmla="*/ 270 h 2330"/>
                  <a:gd name="T8" fmla="*/ 5439 w 5467"/>
                  <a:gd name="T9" fmla="*/ 270 h 2330"/>
                  <a:gd name="T10" fmla="*/ 5157 w 5467"/>
                  <a:gd name="T11" fmla="*/ 72 h 2330"/>
                  <a:gd name="T12" fmla="*/ 5157 w 5467"/>
                  <a:gd name="T13" fmla="*/ 72 h 2330"/>
                  <a:gd name="T14" fmla="*/ 3254 w 5467"/>
                  <a:gd name="T15" fmla="*/ 228 h 2330"/>
                  <a:gd name="T16" fmla="*/ 3254 w 5467"/>
                  <a:gd name="T17" fmla="*/ 228 h 2330"/>
                  <a:gd name="T18" fmla="*/ 3254 w 5467"/>
                  <a:gd name="T19" fmla="*/ 228 h 2330"/>
                  <a:gd name="T20" fmla="*/ 3029 w 5467"/>
                  <a:gd name="T21" fmla="*/ 165 h 2330"/>
                  <a:gd name="T22" fmla="*/ 3029 w 5467"/>
                  <a:gd name="T23" fmla="*/ 165 h 2330"/>
                  <a:gd name="T24" fmla="*/ 2261 w 5467"/>
                  <a:gd name="T25" fmla="*/ 38 h 2330"/>
                  <a:gd name="T26" fmla="*/ 2261 w 5467"/>
                  <a:gd name="T27" fmla="*/ 38 h 2330"/>
                  <a:gd name="T28" fmla="*/ 290 w 5467"/>
                  <a:gd name="T29" fmla="*/ 131 h 2330"/>
                  <a:gd name="T30" fmla="*/ 290 w 5467"/>
                  <a:gd name="T31" fmla="*/ 131 h 2330"/>
                  <a:gd name="T32" fmla="*/ 293 w 5467"/>
                  <a:gd name="T33" fmla="*/ 178 h 2330"/>
                  <a:gd name="T34" fmla="*/ 293 w 5467"/>
                  <a:gd name="T35" fmla="*/ 178 h 2330"/>
                  <a:gd name="T36" fmla="*/ 0 w 5467"/>
                  <a:gd name="T37" fmla="*/ 481 h 2330"/>
                  <a:gd name="T38" fmla="*/ 94 w 5467"/>
                  <a:gd name="T39" fmla="*/ 2057 h 2330"/>
                  <a:gd name="T40" fmla="*/ 94 w 5467"/>
                  <a:gd name="T41" fmla="*/ 2057 h 2330"/>
                  <a:gd name="T42" fmla="*/ 138 w 5467"/>
                  <a:gd name="T43" fmla="*/ 2055 h 2330"/>
                  <a:gd name="T44" fmla="*/ 138 w 5467"/>
                  <a:gd name="T45" fmla="*/ 2055 h 2330"/>
                  <a:gd name="T46" fmla="*/ 434 w 5467"/>
                  <a:gd name="T47" fmla="*/ 2293 h 2330"/>
                  <a:gd name="T48" fmla="*/ 434 w 5467"/>
                  <a:gd name="T49" fmla="*/ 2293 h 2330"/>
                  <a:gd name="T50" fmla="*/ 499 w 5467"/>
                  <a:gd name="T51" fmla="*/ 2280 h 2330"/>
                  <a:gd name="T52" fmla="*/ 499 w 5467"/>
                  <a:gd name="T53" fmla="*/ 2280 h 2330"/>
                  <a:gd name="T54" fmla="*/ 2211 w 5467"/>
                  <a:gd name="T55" fmla="*/ 2141 h 2330"/>
                  <a:gd name="T56" fmla="*/ 2211 w 5467"/>
                  <a:gd name="T57" fmla="*/ 2141 h 2330"/>
                  <a:gd name="T58" fmla="*/ 2675 w 5467"/>
                  <a:gd name="T59" fmla="*/ 2204 h 2330"/>
                  <a:gd name="T60" fmla="*/ 2675 w 5467"/>
                  <a:gd name="T61" fmla="*/ 2204 h 2330"/>
                  <a:gd name="T62" fmla="*/ 3648 w 5467"/>
                  <a:gd name="T63" fmla="*/ 2292 h 2330"/>
                  <a:gd name="T64" fmla="*/ 3648 w 5467"/>
                  <a:gd name="T65" fmla="*/ 2292 h 2330"/>
                  <a:gd name="T66" fmla="*/ 5162 w 5467"/>
                  <a:gd name="T67" fmla="*/ 2199 h 2330"/>
                  <a:gd name="T68" fmla="*/ 5162 w 5467"/>
                  <a:gd name="T69" fmla="*/ 2199 h 2330"/>
                  <a:gd name="T70" fmla="*/ 5156 w 5467"/>
                  <a:gd name="T71" fmla="*/ 2129 h 2330"/>
                  <a:gd name="T72" fmla="*/ 5156 w 5467"/>
                  <a:gd name="T73" fmla="*/ 2129 h 2330"/>
                  <a:gd name="T74" fmla="*/ 5466 w 5467"/>
                  <a:gd name="T75" fmla="*/ 1825 h 2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467" h="2330">
                    <a:moveTo>
                      <a:pt x="5466" y="1825"/>
                    </a:moveTo>
                    <a:lnTo>
                      <a:pt x="5457" y="270"/>
                    </a:lnTo>
                    <a:lnTo>
                      <a:pt x="5457" y="270"/>
                    </a:lnTo>
                    <a:cubicBezTo>
                      <a:pt x="5450" y="270"/>
                      <a:pt x="5445" y="270"/>
                      <a:pt x="5439" y="270"/>
                    </a:cubicBezTo>
                    <a:lnTo>
                      <a:pt x="5439" y="270"/>
                    </a:lnTo>
                    <a:cubicBezTo>
                      <a:pt x="5310" y="268"/>
                      <a:pt x="5201" y="185"/>
                      <a:pt x="5157" y="72"/>
                    </a:cubicBezTo>
                    <a:lnTo>
                      <a:pt x="5157" y="72"/>
                    </a:lnTo>
                    <a:cubicBezTo>
                      <a:pt x="4750" y="208"/>
                      <a:pt x="3987" y="398"/>
                      <a:pt x="3254" y="228"/>
                    </a:cubicBezTo>
                    <a:lnTo>
                      <a:pt x="3254" y="228"/>
                    </a:lnTo>
                    <a:lnTo>
                      <a:pt x="3254" y="228"/>
                    </a:lnTo>
                    <a:cubicBezTo>
                      <a:pt x="3177" y="213"/>
                      <a:pt x="3102" y="192"/>
                      <a:pt x="3029" y="165"/>
                    </a:cubicBezTo>
                    <a:lnTo>
                      <a:pt x="3029" y="165"/>
                    </a:lnTo>
                    <a:cubicBezTo>
                      <a:pt x="2833" y="92"/>
                      <a:pt x="2561" y="53"/>
                      <a:pt x="2261" y="38"/>
                    </a:cubicBezTo>
                    <a:lnTo>
                      <a:pt x="2261" y="38"/>
                    </a:lnTo>
                    <a:cubicBezTo>
                      <a:pt x="1574" y="0"/>
                      <a:pt x="734" y="80"/>
                      <a:pt x="290" y="131"/>
                    </a:cubicBezTo>
                    <a:lnTo>
                      <a:pt x="290" y="131"/>
                    </a:lnTo>
                    <a:cubicBezTo>
                      <a:pt x="292" y="146"/>
                      <a:pt x="293" y="162"/>
                      <a:pt x="293" y="178"/>
                    </a:cubicBezTo>
                    <a:lnTo>
                      <a:pt x="293" y="178"/>
                    </a:lnTo>
                    <a:cubicBezTo>
                      <a:pt x="288" y="342"/>
                      <a:pt x="160" y="472"/>
                      <a:pt x="0" y="481"/>
                    </a:cubicBezTo>
                    <a:lnTo>
                      <a:pt x="94" y="2057"/>
                    </a:lnTo>
                    <a:lnTo>
                      <a:pt x="94" y="2057"/>
                    </a:lnTo>
                    <a:cubicBezTo>
                      <a:pt x="109" y="2055"/>
                      <a:pt x="124" y="2055"/>
                      <a:pt x="138" y="2055"/>
                    </a:cubicBezTo>
                    <a:lnTo>
                      <a:pt x="138" y="2055"/>
                    </a:lnTo>
                    <a:cubicBezTo>
                      <a:pt x="283" y="2058"/>
                      <a:pt x="401" y="2159"/>
                      <a:pt x="434" y="2293"/>
                    </a:cubicBezTo>
                    <a:lnTo>
                      <a:pt x="434" y="2293"/>
                    </a:lnTo>
                    <a:cubicBezTo>
                      <a:pt x="455" y="2289"/>
                      <a:pt x="477" y="2285"/>
                      <a:pt x="499" y="2280"/>
                    </a:cubicBezTo>
                    <a:lnTo>
                      <a:pt x="499" y="2280"/>
                    </a:lnTo>
                    <a:cubicBezTo>
                      <a:pt x="909" y="2200"/>
                      <a:pt x="1584" y="2098"/>
                      <a:pt x="2211" y="2141"/>
                    </a:cubicBezTo>
                    <a:lnTo>
                      <a:pt x="2211" y="2141"/>
                    </a:lnTo>
                    <a:cubicBezTo>
                      <a:pt x="2371" y="2152"/>
                      <a:pt x="2527" y="2173"/>
                      <a:pt x="2675" y="2204"/>
                    </a:cubicBezTo>
                    <a:lnTo>
                      <a:pt x="2675" y="2204"/>
                    </a:lnTo>
                    <a:cubicBezTo>
                      <a:pt x="2990" y="2274"/>
                      <a:pt x="3328" y="2295"/>
                      <a:pt x="3648" y="2292"/>
                    </a:cubicBezTo>
                    <a:lnTo>
                      <a:pt x="3648" y="2292"/>
                    </a:lnTo>
                    <a:cubicBezTo>
                      <a:pt x="4237" y="2329"/>
                      <a:pt x="4821" y="2256"/>
                      <a:pt x="5162" y="2199"/>
                    </a:cubicBezTo>
                    <a:lnTo>
                      <a:pt x="5162" y="2199"/>
                    </a:lnTo>
                    <a:cubicBezTo>
                      <a:pt x="5158" y="2176"/>
                      <a:pt x="5156" y="2152"/>
                      <a:pt x="5156" y="2129"/>
                    </a:cubicBezTo>
                    <a:lnTo>
                      <a:pt x="5156" y="2129"/>
                    </a:lnTo>
                    <a:cubicBezTo>
                      <a:pt x="5161" y="1960"/>
                      <a:pt x="5298" y="1826"/>
                      <a:pt x="5466" y="1825"/>
                    </a:cubicBezTo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9E78D852-0200-E74B-B52D-B2A2B4EF8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50742" y="6618706"/>
                <a:ext cx="2080087" cy="2075827"/>
              </a:xfrm>
              <a:custGeom>
                <a:avLst/>
                <a:gdLst>
                  <a:gd name="connsiteX0" fmla="*/ 1082105 w 2080087"/>
                  <a:gd name="connsiteY0" fmla="*/ 1164940 h 2075827"/>
                  <a:gd name="connsiteX1" fmla="*/ 1077123 w 2080087"/>
                  <a:gd name="connsiteY1" fmla="*/ 1377897 h 2075827"/>
                  <a:gd name="connsiteX2" fmla="*/ 1176757 w 2080087"/>
                  <a:gd name="connsiteY2" fmla="*/ 1273286 h 2075827"/>
                  <a:gd name="connsiteX3" fmla="*/ 1082105 w 2080087"/>
                  <a:gd name="connsiteY3" fmla="*/ 1164940 h 2075827"/>
                  <a:gd name="connsiteX4" fmla="*/ 997417 w 2080087"/>
                  <a:gd name="connsiteY4" fmla="*/ 697928 h 2075827"/>
                  <a:gd name="connsiteX5" fmla="*/ 904010 w 2080087"/>
                  <a:gd name="connsiteY5" fmla="*/ 795067 h 2075827"/>
                  <a:gd name="connsiteX6" fmla="*/ 992435 w 2080087"/>
                  <a:gd name="connsiteY6" fmla="*/ 905904 h 2075827"/>
                  <a:gd name="connsiteX7" fmla="*/ 1004889 w 2080087"/>
                  <a:gd name="connsiteY7" fmla="*/ 376624 h 2075827"/>
                  <a:gd name="connsiteX8" fmla="*/ 1102032 w 2080087"/>
                  <a:gd name="connsiteY8" fmla="*/ 377870 h 2075827"/>
                  <a:gd name="connsiteX9" fmla="*/ 1098296 w 2080087"/>
                  <a:gd name="connsiteY9" fmla="*/ 499915 h 2075827"/>
                  <a:gd name="connsiteX10" fmla="*/ 1442031 w 2080087"/>
                  <a:gd name="connsiteY10" fmla="*/ 821219 h 2075827"/>
                  <a:gd name="connsiteX11" fmla="*/ 1168039 w 2080087"/>
                  <a:gd name="connsiteY11" fmla="*/ 813747 h 2075827"/>
                  <a:gd name="connsiteX12" fmla="*/ 1093314 w 2080087"/>
                  <a:gd name="connsiteY12" fmla="*/ 707891 h 2075827"/>
                  <a:gd name="connsiteX13" fmla="*/ 1088332 w 2080087"/>
                  <a:gd name="connsiteY13" fmla="*/ 940774 h 2075827"/>
                  <a:gd name="connsiteX14" fmla="*/ 1447013 w 2080087"/>
                  <a:gd name="connsiteY14" fmla="*/ 1270796 h 2075827"/>
                  <a:gd name="connsiteX15" fmla="*/ 1072142 w 2080087"/>
                  <a:gd name="connsiteY15" fmla="*/ 1577155 h 2075827"/>
                  <a:gd name="connsiteX16" fmla="*/ 1069651 w 2080087"/>
                  <a:gd name="connsiteY16" fmla="*/ 1699201 h 2075827"/>
                  <a:gd name="connsiteX17" fmla="*/ 973754 w 2080087"/>
                  <a:gd name="connsiteY17" fmla="*/ 1696710 h 2075827"/>
                  <a:gd name="connsiteX18" fmla="*/ 976245 w 2080087"/>
                  <a:gd name="connsiteY18" fmla="*/ 1573419 h 2075827"/>
                  <a:gd name="connsiteX19" fmla="*/ 623791 w 2080087"/>
                  <a:gd name="connsiteY19" fmla="*/ 1245888 h 2075827"/>
                  <a:gd name="connsiteX20" fmla="*/ 896538 w 2080087"/>
                  <a:gd name="connsiteY20" fmla="*/ 1252115 h 2075827"/>
                  <a:gd name="connsiteX21" fmla="*/ 981226 w 2080087"/>
                  <a:gd name="connsiteY21" fmla="*/ 1370425 h 2075827"/>
                  <a:gd name="connsiteX22" fmla="*/ 987453 w 2080087"/>
                  <a:gd name="connsiteY22" fmla="*/ 1132560 h 2075827"/>
                  <a:gd name="connsiteX23" fmla="*/ 632509 w 2080087"/>
                  <a:gd name="connsiteY23" fmla="*/ 801293 h 2075827"/>
                  <a:gd name="connsiteX24" fmla="*/ 1002398 w 2080087"/>
                  <a:gd name="connsiteY24" fmla="*/ 497425 h 2075827"/>
                  <a:gd name="connsiteX25" fmla="*/ 1063065 w 2080087"/>
                  <a:gd name="connsiteY25" fmla="*/ 103566 h 2075827"/>
                  <a:gd name="connsiteX26" fmla="*/ 103713 w 2080087"/>
                  <a:gd name="connsiteY26" fmla="*/ 1014276 h 2075827"/>
                  <a:gd name="connsiteX27" fmla="*/ 1016967 w 2080087"/>
                  <a:gd name="connsiteY27" fmla="*/ 1972263 h 2075827"/>
                  <a:gd name="connsiteX28" fmla="*/ 1976319 w 2080087"/>
                  <a:gd name="connsiteY28" fmla="*/ 1060309 h 2075827"/>
                  <a:gd name="connsiteX29" fmla="*/ 1063065 w 2080087"/>
                  <a:gd name="connsiteY29" fmla="*/ 103566 h 2075827"/>
                  <a:gd name="connsiteX30" fmla="*/ 1065557 w 2080087"/>
                  <a:gd name="connsiteY30" fmla="*/ 303 h 2075827"/>
                  <a:gd name="connsiteX31" fmla="*/ 2079730 w 2080087"/>
                  <a:gd name="connsiteY31" fmla="*/ 1062797 h 2075827"/>
                  <a:gd name="connsiteX32" fmla="*/ 1015721 w 2080087"/>
                  <a:gd name="connsiteY32" fmla="*/ 2075526 h 2075827"/>
                  <a:gd name="connsiteX33" fmla="*/ 302 w 2080087"/>
                  <a:gd name="connsiteY33" fmla="*/ 1011788 h 2075827"/>
                  <a:gd name="connsiteX34" fmla="*/ 1065557 w 2080087"/>
                  <a:gd name="connsiteY34" fmla="*/ 303 h 2075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080087" h="2075827">
                    <a:moveTo>
                      <a:pt x="1082105" y="1164940"/>
                    </a:moveTo>
                    <a:lnTo>
                      <a:pt x="1077123" y="1377897"/>
                    </a:lnTo>
                    <a:cubicBezTo>
                      <a:pt x="1138149" y="1367934"/>
                      <a:pt x="1175512" y="1329328"/>
                      <a:pt x="1176757" y="1273286"/>
                    </a:cubicBezTo>
                    <a:cubicBezTo>
                      <a:pt x="1179248" y="1218490"/>
                      <a:pt x="1140640" y="1187356"/>
                      <a:pt x="1082105" y="1164940"/>
                    </a:cubicBezTo>
                    <a:close/>
                    <a:moveTo>
                      <a:pt x="997417" y="697928"/>
                    </a:moveTo>
                    <a:cubicBezTo>
                      <a:pt x="941373" y="705400"/>
                      <a:pt x="906501" y="736534"/>
                      <a:pt x="904010" y="795067"/>
                    </a:cubicBezTo>
                    <a:cubicBezTo>
                      <a:pt x="904010" y="848617"/>
                      <a:pt x="938882" y="880997"/>
                      <a:pt x="992435" y="905904"/>
                    </a:cubicBezTo>
                    <a:close/>
                    <a:moveTo>
                      <a:pt x="1004889" y="376624"/>
                    </a:moveTo>
                    <a:lnTo>
                      <a:pt x="1102032" y="377870"/>
                    </a:lnTo>
                    <a:lnTo>
                      <a:pt x="1098296" y="499915"/>
                    </a:lnTo>
                    <a:cubicBezTo>
                      <a:pt x="1303790" y="521086"/>
                      <a:pt x="1433313" y="629433"/>
                      <a:pt x="1442031" y="821219"/>
                    </a:cubicBezTo>
                    <a:lnTo>
                      <a:pt x="1168039" y="813747"/>
                    </a:lnTo>
                    <a:cubicBezTo>
                      <a:pt x="1163057" y="758951"/>
                      <a:pt x="1135658" y="722835"/>
                      <a:pt x="1093314" y="707891"/>
                    </a:cubicBezTo>
                    <a:lnTo>
                      <a:pt x="1088332" y="940774"/>
                    </a:lnTo>
                    <a:cubicBezTo>
                      <a:pt x="1247746" y="989343"/>
                      <a:pt x="1451995" y="1037913"/>
                      <a:pt x="1447013" y="1270796"/>
                    </a:cubicBezTo>
                    <a:cubicBezTo>
                      <a:pt x="1443277" y="1432693"/>
                      <a:pt x="1310017" y="1572174"/>
                      <a:pt x="1072142" y="1577155"/>
                    </a:cubicBezTo>
                    <a:lnTo>
                      <a:pt x="1069651" y="1699201"/>
                    </a:lnTo>
                    <a:lnTo>
                      <a:pt x="973754" y="1696710"/>
                    </a:lnTo>
                    <a:lnTo>
                      <a:pt x="976245" y="1573419"/>
                    </a:lnTo>
                    <a:cubicBezTo>
                      <a:pt x="771996" y="1551002"/>
                      <a:pt x="626282" y="1440165"/>
                      <a:pt x="623791" y="1245888"/>
                    </a:cubicBezTo>
                    <a:lnTo>
                      <a:pt x="896538" y="1252115"/>
                    </a:lnTo>
                    <a:cubicBezTo>
                      <a:pt x="901520" y="1314383"/>
                      <a:pt x="930164" y="1352990"/>
                      <a:pt x="981226" y="1370425"/>
                    </a:cubicBezTo>
                    <a:lnTo>
                      <a:pt x="987453" y="1132560"/>
                    </a:lnTo>
                    <a:cubicBezTo>
                      <a:pt x="826795" y="1087727"/>
                      <a:pt x="626282" y="1036667"/>
                      <a:pt x="632509" y="801293"/>
                    </a:cubicBezTo>
                    <a:cubicBezTo>
                      <a:pt x="637491" y="613243"/>
                      <a:pt x="798150" y="506142"/>
                      <a:pt x="1002398" y="497425"/>
                    </a:cubicBezTo>
                    <a:close/>
                    <a:moveTo>
                      <a:pt x="1063065" y="103566"/>
                    </a:moveTo>
                    <a:cubicBezTo>
                      <a:pt x="546012" y="91125"/>
                      <a:pt x="116172" y="499202"/>
                      <a:pt x="103713" y="1014276"/>
                    </a:cubicBezTo>
                    <a:cubicBezTo>
                      <a:pt x="91254" y="1530594"/>
                      <a:pt x="501159" y="1959821"/>
                      <a:pt x="1016967" y="1972263"/>
                    </a:cubicBezTo>
                    <a:cubicBezTo>
                      <a:pt x="1534020" y="1984704"/>
                      <a:pt x="1963860" y="1575383"/>
                      <a:pt x="1976319" y="1060309"/>
                    </a:cubicBezTo>
                    <a:cubicBezTo>
                      <a:pt x="1988779" y="545236"/>
                      <a:pt x="1580119" y="116008"/>
                      <a:pt x="1063065" y="103566"/>
                    </a:cubicBezTo>
                    <a:close/>
                    <a:moveTo>
                      <a:pt x="1065557" y="303"/>
                    </a:moveTo>
                    <a:cubicBezTo>
                      <a:pt x="1638677" y="13988"/>
                      <a:pt x="2094681" y="490494"/>
                      <a:pt x="2079730" y="1062797"/>
                    </a:cubicBezTo>
                    <a:cubicBezTo>
                      <a:pt x="2066025" y="1635101"/>
                      <a:pt x="1587595" y="2089212"/>
                      <a:pt x="1015721" y="2075526"/>
                    </a:cubicBezTo>
                    <a:cubicBezTo>
                      <a:pt x="441355" y="2060597"/>
                      <a:pt x="-13403" y="1584092"/>
                      <a:pt x="302" y="1011788"/>
                    </a:cubicBezTo>
                    <a:cubicBezTo>
                      <a:pt x="14007" y="439484"/>
                      <a:pt x="492438" y="-13383"/>
                      <a:pt x="1065557" y="303"/>
                    </a:cubicBezTo>
                    <a:close/>
                  </a:path>
                </a:pathLst>
              </a:custGeom>
              <a:solidFill>
                <a:srgbClr val="36B37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74" name="Freeform 12">
                <a:extLst>
                  <a:ext uri="{FF2B5EF4-FFF2-40B4-BE49-F238E27FC236}">
                    <a16:creationId xmlns:a16="http://schemas.microsoft.com/office/drawing/2014/main" id="{DA558C7A-7A45-9942-A8FA-CA5746916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16888" y="7044764"/>
                <a:ext cx="1038187" cy="1032693"/>
              </a:xfrm>
              <a:custGeom>
                <a:avLst/>
                <a:gdLst>
                  <a:gd name="T0" fmla="*/ 825 w 832"/>
                  <a:gd name="T1" fmla="*/ 425 h 831"/>
                  <a:gd name="T2" fmla="*/ 825 w 832"/>
                  <a:gd name="T3" fmla="*/ 425 h 831"/>
                  <a:gd name="T4" fmla="*/ 406 w 832"/>
                  <a:gd name="T5" fmla="*/ 824 h 831"/>
                  <a:gd name="T6" fmla="*/ 406 w 832"/>
                  <a:gd name="T7" fmla="*/ 824 h 831"/>
                  <a:gd name="T8" fmla="*/ 6 w 832"/>
                  <a:gd name="T9" fmla="*/ 405 h 831"/>
                  <a:gd name="T10" fmla="*/ 6 w 832"/>
                  <a:gd name="T11" fmla="*/ 405 h 831"/>
                  <a:gd name="T12" fmla="*/ 425 w 832"/>
                  <a:gd name="T13" fmla="*/ 5 h 831"/>
                  <a:gd name="T14" fmla="*/ 425 w 832"/>
                  <a:gd name="T15" fmla="*/ 5 h 831"/>
                  <a:gd name="T16" fmla="*/ 825 w 832"/>
                  <a:gd name="T17" fmla="*/ 425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2" h="831">
                    <a:moveTo>
                      <a:pt x="825" y="425"/>
                    </a:moveTo>
                    <a:lnTo>
                      <a:pt x="825" y="425"/>
                    </a:lnTo>
                    <a:cubicBezTo>
                      <a:pt x="820" y="651"/>
                      <a:pt x="632" y="830"/>
                      <a:pt x="406" y="824"/>
                    </a:cubicBezTo>
                    <a:lnTo>
                      <a:pt x="406" y="824"/>
                    </a:lnTo>
                    <a:cubicBezTo>
                      <a:pt x="179" y="819"/>
                      <a:pt x="0" y="631"/>
                      <a:pt x="6" y="405"/>
                    </a:cubicBezTo>
                    <a:lnTo>
                      <a:pt x="6" y="405"/>
                    </a:lnTo>
                    <a:cubicBezTo>
                      <a:pt x="11" y="179"/>
                      <a:pt x="199" y="0"/>
                      <a:pt x="425" y="5"/>
                    </a:cubicBezTo>
                    <a:lnTo>
                      <a:pt x="425" y="5"/>
                    </a:lnTo>
                    <a:cubicBezTo>
                      <a:pt x="652" y="11"/>
                      <a:pt x="831" y="198"/>
                      <a:pt x="825" y="425"/>
                    </a:cubicBezTo>
                  </a:path>
                </a:pathLst>
              </a:custGeom>
              <a:solidFill>
                <a:srgbClr val="36B37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75" name="Freeform 13">
                <a:extLst>
                  <a:ext uri="{FF2B5EF4-FFF2-40B4-BE49-F238E27FC236}">
                    <a16:creationId xmlns:a16="http://schemas.microsoft.com/office/drawing/2014/main" id="{0CB33072-8B98-C64E-9645-EA7D957D31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8645" y="7055751"/>
                <a:ext cx="1038187" cy="1032693"/>
              </a:xfrm>
              <a:custGeom>
                <a:avLst/>
                <a:gdLst>
                  <a:gd name="T0" fmla="*/ 826 w 833"/>
                  <a:gd name="T1" fmla="*/ 425 h 831"/>
                  <a:gd name="T2" fmla="*/ 826 w 833"/>
                  <a:gd name="T3" fmla="*/ 425 h 831"/>
                  <a:gd name="T4" fmla="*/ 406 w 833"/>
                  <a:gd name="T5" fmla="*/ 825 h 831"/>
                  <a:gd name="T6" fmla="*/ 406 w 833"/>
                  <a:gd name="T7" fmla="*/ 825 h 831"/>
                  <a:gd name="T8" fmla="*/ 6 w 833"/>
                  <a:gd name="T9" fmla="*/ 405 h 831"/>
                  <a:gd name="T10" fmla="*/ 6 w 833"/>
                  <a:gd name="T11" fmla="*/ 405 h 831"/>
                  <a:gd name="T12" fmla="*/ 426 w 833"/>
                  <a:gd name="T13" fmla="*/ 5 h 831"/>
                  <a:gd name="T14" fmla="*/ 426 w 833"/>
                  <a:gd name="T15" fmla="*/ 5 h 831"/>
                  <a:gd name="T16" fmla="*/ 826 w 833"/>
                  <a:gd name="T17" fmla="*/ 425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3" h="831">
                    <a:moveTo>
                      <a:pt x="826" y="425"/>
                    </a:moveTo>
                    <a:lnTo>
                      <a:pt x="826" y="425"/>
                    </a:lnTo>
                    <a:cubicBezTo>
                      <a:pt x="821" y="652"/>
                      <a:pt x="632" y="830"/>
                      <a:pt x="406" y="825"/>
                    </a:cubicBezTo>
                    <a:lnTo>
                      <a:pt x="406" y="825"/>
                    </a:lnTo>
                    <a:cubicBezTo>
                      <a:pt x="179" y="819"/>
                      <a:pt x="0" y="631"/>
                      <a:pt x="6" y="405"/>
                    </a:cubicBezTo>
                    <a:lnTo>
                      <a:pt x="6" y="405"/>
                    </a:lnTo>
                    <a:cubicBezTo>
                      <a:pt x="12" y="179"/>
                      <a:pt x="200" y="0"/>
                      <a:pt x="426" y="5"/>
                    </a:cubicBezTo>
                    <a:lnTo>
                      <a:pt x="426" y="5"/>
                    </a:lnTo>
                    <a:cubicBezTo>
                      <a:pt x="652" y="11"/>
                      <a:pt x="832" y="199"/>
                      <a:pt x="826" y="425"/>
                    </a:cubicBezTo>
                  </a:path>
                </a:pathLst>
              </a:custGeom>
              <a:solidFill>
                <a:srgbClr val="36B37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D064038-0B4F-8D4B-83D7-D56639077D86}"/>
                </a:ext>
              </a:extLst>
            </p:cNvPr>
            <p:cNvGrpSpPr/>
            <p:nvPr/>
          </p:nvGrpSpPr>
          <p:grpSpPr>
            <a:xfrm>
              <a:off x="8684256" y="9796783"/>
              <a:ext cx="2735541" cy="1027199"/>
              <a:chOff x="8684256" y="9796783"/>
              <a:chExt cx="2735541" cy="1027199"/>
            </a:xfrm>
          </p:grpSpPr>
          <p:sp>
            <p:nvSpPr>
              <p:cNvPr id="66" name="Freeform 144">
                <a:extLst>
                  <a:ext uri="{FF2B5EF4-FFF2-40B4-BE49-F238E27FC236}">
                    <a16:creationId xmlns:a16="http://schemas.microsoft.com/office/drawing/2014/main" id="{0D3F9D14-232A-9346-A21E-C707B1794E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4259" y="10137353"/>
                <a:ext cx="2735538" cy="686629"/>
              </a:xfrm>
              <a:custGeom>
                <a:avLst/>
                <a:gdLst>
                  <a:gd name="T0" fmla="*/ 2049 w 2197"/>
                  <a:gd name="T1" fmla="*/ 137 h 550"/>
                  <a:gd name="T2" fmla="*/ 2049 w 2197"/>
                  <a:gd name="T3" fmla="*/ 137 h 550"/>
                  <a:gd name="T4" fmla="*/ 1098 w 2197"/>
                  <a:gd name="T5" fmla="*/ 275 h 550"/>
                  <a:gd name="T6" fmla="*/ 1098 w 2197"/>
                  <a:gd name="T7" fmla="*/ 275 h 550"/>
                  <a:gd name="T8" fmla="*/ 147 w 2197"/>
                  <a:gd name="T9" fmla="*/ 137 h 550"/>
                  <a:gd name="T10" fmla="*/ 147 w 2197"/>
                  <a:gd name="T11" fmla="*/ 137 h 550"/>
                  <a:gd name="T12" fmla="*/ 0 w 2197"/>
                  <a:gd name="T13" fmla="*/ 0 h 550"/>
                  <a:gd name="T14" fmla="*/ 0 w 2197"/>
                  <a:gd name="T15" fmla="*/ 275 h 550"/>
                  <a:gd name="T16" fmla="*/ 0 w 2197"/>
                  <a:gd name="T17" fmla="*/ 275 h 550"/>
                  <a:gd name="T18" fmla="*/ 1098 w 2197"/>
                  <a:gd name="T19" fmla="*/ 549 h 550"/>
                  <a:gd name="T20" fmla="*/ 1098 w 2197"/>
                  <a:gd name="T21" fmla="*/ 549 h 550"/>
                  <a:gd name="T22" fmla="*/ 2196 w 2197"/>
                  <a:gd name="T23" fmla="*/ 275 h 550"/>
                  <a:gd name="T24" fmla="*/ 2196 w 2197"/>
                  <a:gd name="T25" fmla="*/ 0 h 550"/>
                  <a:gd name="T26" fmla="*/ 2196 w 2197"/>
                  <a:gd name="T27" fmla="*/ 0 h 550"/>
                  <a:gd name="T28" fmla="*/ 2049 w 2197"/>
                  <a:gd name="T29" fmla="*/ 137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7" h="550">
                    <a:moveTo>
                      <a:pt x="2049" y="137"/>
                    </a:moveTo>
                    <a:lnTo>
                      <a:pt x="2049" y="137"/>
                    </a:lnTo>
                    <a:cubicBezTo>
                      <a:pt x="1860" y="220"/>
                      <a:pt x="1504" y="275"/>
                      <a:pt x="1098" y="275"/>
                    </a:cubicBezTo>
                    <a:lnTo>
                      <a:pt x="1098" y="275"/>
                    </a:lnTo>
                    <a:cubicBezTo>
                      <a:pt x="692" y="275"/>
                      <a:pt x="337" y="220"/>
                      <a:pt x="147" y="137"/>
                    </a:cubicBezTo>
                    <a:lnTo>
                      <a:pt x="147" y="137"/>
                    </a:lnTo>
                    <a:cubicBezTo>
                      <a:pt x="53" y="97"/>
                      <a:pt x="0" y="50"/>
                      <a:pt x="0" y="0"/>
                    </a:cubicBezTo>
                    <a:lnTo>
                      <a:pt x="0" y="275"/>
                    </a:lnTo>
                    <a:lnTo>
                      <a:pt x="0" y="275"/>
                    </a:lnTo>
                    <a:cubicBezTo>
                      <a:pt x="0" y="426"/>
                      <a:pt x="492" y="549"/>
                      <a:pt x="1098" y="549"/>
                    </a:cubicBezTo>
                    <a:lnTo>
                      <a:pt x="1098" y="549"/>
                    </a:lnTo>
                    <a:cubicBezTo>
                      <a:pt x="1704" y="549"/>
                      <a:pt x="2196" y="426"/>
                      <a:pt x="2196" y="275"/>
                    </a:cubicBezTo>
                    <a:lnTo>
                      <a:pt x="2196" y="0"/>
                    </a:lnTo>
                    <a:lnTo>
                      <a:pt x="2196" y="0"/>
                    </a:lnTo>
                    <a:cubicBezTo>
                      <a:pt x="2196" y="50"/>
                      <a:pt x="2143" y="97"/>
                      <a:pt x="2049" y="137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67" name="Freeform 145">
                <a:extLst>
                  <a:ext uri="{FF2B5EF4-FFF2-40B4-BE49-F238E27FC236}">
                    <a16:creationId xmlns:a16="http://schemas.microsoft.com/office/drawing/2014/main" id="{01696ED6-09F3-2140-872D-D153C76053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4259" y="9796783"/>
                <a:ext cx="2735538" cy="686629"/>
              </a:xfrm>
              <a:custGeom>
                <a:avLst/>
                <a:gdLst>
                  <a:gd name="T0" fmla="*/ 1921 w 2197"/>
                  <a:gd name="T1" fmla="*/ 93 h 551"/>
                  <a:gd name="T2" fmla="*/ 1921 w 2197"/>
                  <a:gd name="T3" fmla="*/ 93 h 551"/>
                  <a:gd name="T4" fmla="*/ 1098 w 2197"/>
                  <a:gd name="T5" fmla="*/ 0 h 551"/>
                  <a:gd name="T6" fmla="*/ 1098 w 2197"/>
                  <a:gd name="T7" fmla="*/ 0 h 551"/>
                  <a:gd name="T8" fmla="*/ 275 w 2197"/>
                  <a:gd name="T9" fmla="*/ 93 h 551"/>
                  <a:gd name="T10" fmla="*/ 275 w 2197"/>
                  <a:gd name="T11" fmla="*/ 93 h 551"/>
                  <a:gd name="T12" fmla="*/ 0 w 2197"/>
                  <a:gd name="T13" fmla="*/ 275 h 551"/>
                  <a:gd name="T14" fmla="*/ 0 w 2197"/>
                  <a:gd name="T15" fmla="*/ 275 h 551"/>
                  <a:gd name="T16" fmla="*/ 147 w 2197"/>
                  <a:gd name="T17" fmla="*/ 412 h 551"/>
                  <a:gd name="T18" fmla="*/ 147 w 2197"/>
                  <a:gd name="T19" fmla="*/ 412 h 551"/>
                  <a:gd name="T20" fmla="*/ 1098 w 2197"/>
                  <a:gd name="T21" fmla="*/ 550 h 551"/>
                  <a:gd name="T22" fmla="*/ 1098 w 2197"/>
                  <a:gd name="T23" fmla="*/ 550 h 551"/>
                  <a:gd name="T24" fmla="*/ 2049 w 2197"/>
                  <a:gd name="T25" fmla="*/ 412 h 551"/>
                  <a:gd name="T26" fmla="*/ 2049 w 2197"/>
                  <a:gd name="T27" fmla="*/ 412 h 551"/>
                  <a:gd name="T28" fmla="*/ 2196 w 2197"/>
                  <a:gd name="T29" fmla="*/ 275 h 551"/>
                  <a:gd name="T30" fmla="*/ 2196 w 2197"/>
                  <a:gd name="T31" fmla="*/ 275 h 551"/>
                  <a:gd name="T32" fmla="*/ 1921 w 2197"/>
                  <a:gd name="T33" fmla="*/ 93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7" h="551">
                    <a:moveTo>
                      <a:pt x="1921" y="93"/>
                    </a:moveTo>
                    <a:lnTo>
                      <a:pt x="1921" y="93"/>
                    </a:lnTo>
                    <a:cubicBezTo>
                      <a:pt x="1720" y="36"/>
                      <a:pt x="1426" y="0"/>
                      <a:pt x="1098" y="0"/>
                    </a:cubicBezTo>
                    <a:lnTo>
                      <a:pt x="1098" y="0"/>
                    </a:lnTo>
                    <a:cubicBezTo>
                      <a:pt x="770" y="0"/>
                      <a:pt x="476" y="36"/>
                      <a:pt x="275" y="93"/>
                    </a:cubicBezTo>
                    <a:lnTo>
                      <a:pt x="275" y="93"/>
                    </a:lnTo>
                    <a:cubicBezTo>
                      <a:pt x="104" y="142"/>
                      <a:pt x="0" y="205"/>
                      <a:pt x="0" y="275"/>
                    </a:cubicBezTo>
                    <a:lnTo>
                      <a:pt x="0" y="275"/>
                    </a:lnTo>
                    <a:cubicBezTo>
                      <a:pt x="0" y="325"/>
                      <a:pt x="53" y="372"/>
                      <a:pt x="147" y="412"/>
                    </a:cubicBezTo>
                    <a:lnTo>
                      <a:pt x="147" y="412"/>
                    </a:lnTo>
                    <a:cubicBezTo>
                      <a:pt x="337" y="495"/>
                      <a:pt x="692" y="550"/>
                      <a:pt x="1098" y="550"/>
                    </a:cubicBezTo>
                    <a:lnTo>
                      <a:pt x="1098" y="550"/>
                    </a:lnTo>
                    <a:cubicBezTo>
                      <a:pt x="1504" y="550"/>
                      <a:pt x="1860" y="495"/>
                      <a:pt x="2049" y="412"/>
                    </a:cubicBezTo>
                    <a:lnTo>
                      <a:pt x="2049" y="412"/>
                    </a:lnTo>
                    <a:cubicBezTo>
                      <a:pt x="2143" y="372"/>
                      <a:pt x="2196" y="325"/>
                      <a:pt x="2196" y="275"/>
                    </a:cubicBezTo>
                    <a:lnTo>
                      <a:pt x="2196" y="275"/>
                    </a:lnTo>
                    <a:cubicBezTo>
                      <a:pt x="2196" y="205"/>
                      <a:pt x="2092" y="142"/>
                      <a:pt x="1921" y="93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68" name="Freeform 146">
                <a:extLst>
                  <a:ext uri="{FF2B5EF4-FFF2-40B4-BE49-F238E27FC236}">
                    <a16:creationId xmlns:a16="http://schemas.microsoft.com/office/drawing/2014/main" id="{AC36BDA0-7708-5541-A65C-CCCC07A7C8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21586" y="9868191"/>
                <a:ext cx="2460884" cy="543814"/>
              </a:xfrm>
              <a:custGeom>
                <a:avLst/>
                <a:gdLst>
                  <a:gd name="T0" fmla="*/ 1727 w 1975"/>
                  <a:gd name="T1" fmla="*/ 73 h 435"/>
                  <a:gd name="T2" fmla="*/ 1727 w 1975"/>
                  <a:gd name="T3" fmla="*/ 73 h 435"/>
                  <a:gd name="T4" fmla="*/ 987 w 1975"/>
                  <a:gd name="T5" fmla="*/ 0 h 435"/>
                  <a:gd name="T6" fmla="*/ 987 w 1975"/>
                  <a:gd name="T7" fmla="*/ 0 h 435"/>
                  <a:gd name="T8" fmla="*/ 246 w 1975"/>
                  <a:gd name="T9" fmla="*/ 73 h 435"/>
                  <a:gd name="T10" fmla="*/ 246 w 1975"/>
                  <a:gd name="T11" fmla="*/ 73 h 435"/>
                  <a:gd name="T12" fmla="*/ 0 w 1975"/>
                  <a:gd name="T13" fmla="*/ 217 h 435"/>
                  <a:gd name="T14" fmla="*/ 0 w 1975"/>
                  <a:gd name="T15" fmla="*/ 217 h 435"/>
                  <a:gd name="T16" fmla="*/ 132 w 1975"/>
                  <a:gd name="T17" fmla="*/ 326 h 435"/>
                  <a:gd name="T18" fmla="*/ 132 w 1975"/>
                  <a:gd name="T19" fmla="*/ 326 h 435"/>
                  <a:gd name="T20" fmla="*/ 987 w 1975"/>
                  <a:gd name="T21" fmla="*/ 434 h 435"/>
                  <a:gd name="T22" fmla="*/ 987 w 1975"/>
                  <a:gd name="T23" fmla="*/ 434 h 435"/>
                  <a:gd name="T24" fmla="*/ 1842 w 1975"/>
                  <a:gd name="T25" fmla="*/ 326 h 435"/>
                  <a:gd name="T26" fmla="*/ 1842 w 1975"/>
                  <a:gd name="T27" fmla="*/ 326 h 435"/>
                  <a:gd name="T28" fmla="*/ 1974 w 1975"/>
                  <a:gd name="T29" fmla="*/ 217 h 435"/>
                  <a:gd name="T30" fmla="*/ 1974 w 1975"/>
                  <a:gd name="T31" fmla="*/ 217 h 435"/>
                  <a:gd name="T32" fmla="*/ 1727 w 1975"/>
                  <a:gd name="T33" fmla="*/ 73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75" h="435">
                    <a:moveTo>
                      <a:pt x="1727" y="73"/>
                    </a:moveTo>
                    <a:lnTo>
                      <a:pt x="1727" y="73"/>
                    </a:lnTo>
                    <a:cubicBezTo>
                      <a:pt x="1547" y="28"/>
                      <a:pt x="1282" y="0"/>
                      <a:pt x="987" y="0"/>
                    </a:cubicBezTo>
                    <a:lnTo>
                      <a:pt x="987" y="0"/>
                    </a:lnTo>
                    <a:cubicBezTo>
                      <a:pt x="692" y="0"/>
                      <a:pt x="428" y="28"/>
                      <a:pt x="246" y="73"/>
                    </a:cubicBezTo>
                    <a:lnTo>
                      <a:pt x="246" y="73"/>
                    </a:lnTo>
                    <a:cubicBezTo>
                      <a:pt x="93" y="112"/>
                      <a:pt x="0" y="162"/>
                      <a:pt x="0" y="217"/>
                    </a:cubicBezTo>
                    <a:lnTo>
                      <a:pt x="0" y="217"/>
                    </a:lnTo>
                    <a:cubicBezTo>
                      <a:pt x="0" y="257"/>
                      <a:pt x="48" y="293"/>
                      <a:pt x="132" y="326"/>
                    </a:cubicBezTo>
                    <a:lnTo>
                      <a:pt x="132" y="326"/>
                    </a:lnTo>
                    <a:cubicBezTo>
                      <a:pt x="303" y="391"/>
                      <a:pt x="621" y="434"/>
                      <a:pt x="987" y="434"/>
                    </a:cubicBezTo>
                    <a:lnTo>
                      <a:pt x="987" y="434"/>
                    </a:lnTo>
                    <a:cubicBezTo>
                      <a:pt x="1353" y="434"/>
                      <a:pt x="1671" y="391"/>
                      <a:pt x="1842" y="326"/>
                    </a:cubicBezTo>
                    <a:lnTo>
                      <a:pt x="1842" y="326"/>
                    </a:lnTo>
                    <a:cubicBezTo>
                      <a:pt x="1927" y="293"/>
                      <a:pt x="1974" y="257"/>
                      <a:pt x="1974" y="217"/>
                    </a:cubicBezTo>
                    <a:lnTo>
                      <a:pt x="1974" y="217"/>
                    </a:lnTo>
                    <a:cubicBezTo>
                      <a:pt x="1974" y="162"/>
                      <a:pt x="1881" y="112"/>
                      <a:pt x="1727" y="73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69" name="Freeform 147">
                <a:extLst>
                  <a:ext uri="{FF2B5EF4-FFF2-40B4-BE49-F238E27FC236}">
                    <a16:creationId xmlns:a16="http://schemas.microsoft.com/office/drawing/2014/main" id="{EC59B673-6CBD-5A4B-B816-424D49348E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4259" y="10137353"/>
                <a:ext cx="2735538" cy="686629"/>
              </a:xfrm>
              <a:custGeom>
                <a:avLst/>
                <a:gdLst>
                  <a:gd name="T0" fmla="*/ 2049 w 2197"/>
                  <a:gd name="T1" fmla="*/ 137 h 550"/>
                  <a:gd name="T2" fmla="*/ 2049 w 2197"/>
                  <a:gd name="T3" fmla="*/ 137 h 550"/>
                  <a:gd name="T4" fmla="*/ 1098 w 2197"/>
                  <a:gd name="T5" fmla="*/ 275 h 550"/>
                  <a:gd name="T6" fmla="*/ 1098 w 2197"/>
                  <a:gd name="T7" fmla="*/ 275 h 550"/>
                  <a:gd name="T8" fmla="*/ 147 w 2197"/>
                  <a:gd name="T9" fmla="*/ 137 h 550"/>
                  <a:gd name="T10" fmla="*/ 147 w 2197"/>
                  <a:gd name="T11" fmla="*/ 137 h 550"/>
                  <a:gd name="T12" fmla="*/ 0 w 2197"/>
                  <a:gd name="T13" fmla="*/ 0 h 550"/>
                  <a:gd name="T14" fmla="*/ 0 w 2197"/>
                  <a:gd name="T15" fmla="*/ 275 h 550"/>
                  <a:gd name="T16" fmla="*/ 0 w 2197"/>
                  <a:gd name="T17" fmla="*/ 275 h 550"/>
                  <a:gd name="T18" fmla="*/ 1098 w 2197"/>
                  <a:gd name="T19" fmla="*/ 549 h 550"/>
                  <a:gd name="T20" fmla="*/ 1098 w 2197"/>
                  <a:gd name="T21" fmla="*/ 549 h 550"/>
                  <a:gd name="T22" fmla="*/ 2196 w 2197"/>
                  <a:gd name="T23" fmla="*/ 275 h 550"/>
                  <a:gd name="T24" fmla="*/ 2196 w 2197"/>
                  <a:gd name="T25" fmla="*/ 0 h 550"/>
                  <a:gd name="T26" fmla="*/ 2196 w 2197"/>
                  <a:gd name="T27" fmla="*/ 0 h 550"/>
                  <a:gd name="T28" fmla="*/ 2049 w 2197"/>
                  <a:gd name="T29" fmla="*/ 137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7" h="550">
                    <a:moveTo>
                      <a:pt x="2049" y="137"/>
                    </a:moveTo>
                    <a:lnTo>
                      <a:pt x="2049" y="137"/>
                    </a:lnTo>
                    <a:cubicBezTo>
                      <a:pt x="1860" y="220"/>
                      <a:pt x="1504" y="275"/>
                      <a:pt x="1098" y="275"/>
                    </a:cubicBezTo>
                    <a:lnTo>
                      <a:pt x="1098" y="275"/>
                    </a:lnTo>
                    <a:cubicBezTo>
                      <a:pt x="692" y="275"/>
                      <a:pt x="337" y="220"/>
                      <a:pt x="147" y="137"/>
                    </a:cubicBezTo>
                    <a:lnTo>
                      <a:pt x="147" y="137"/>
                    </a:lnTo>
                    <a:cubicBezTo>
                      <a:pt x="53" y="97"/>
                      <a:pt x="0" y="50"/>
                      <a:pt x="0" y="0"/>
                    </a:cubicBezTo>
                    <a:lnTo>
                      <a:pt x="0" y="275"/>
                    </a:lnTo>
                    <a:lnTo>
                      <a:pt x="0" y="275"/>
                    </a:lnTo>
                    <a:cubicBezTo>
                      <a:pt x="0" y="426"/>
                      <a:pt x="492" y="549"/>
                      <a:pt x="1098" y="549"/>
                    </a:cubicBezTo>
                    <a:lnTo>
                      <a:pt x="1098" y="549"/>
                    </a:lnTo>
                    <a:cubicBezTo>
                      <a:pt x="1704" y="549"/>
                      <a:pt x="2196" y="426"/>
                      <a:pt x="2196" y="275"/>
                    </a:cubicBezTo>
                    <a:lnTo>
                      <a:pt x="2196" y="0"/>
                    </a:lnTo>
                    <a:lnTo>
                      <a:pt x="2196" y="0"/>
                    </a:lnTo>
                    <a:cubicBezTo>
                      <a:pt x="2196" y="50"/>
                      <a:pt x="2143" y="97"/>
                      <a:pt x="2049" y="137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8C1CEB44-3223-3F4E-AAF3-92035621B4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4256" y="10137353"/>
                <a:ext cx="2734326" cy="685373"/>
              </a:xfrm>
              <a:custGeom>
                <a:avLst/>
                <a:gdLst>
                  <a:gd name="connsiteX0" fmla="*/ 1509362 w 2734326"/>
                  <a:gd name="connsiteY0" fmla="*/ 340567 h 685373"/>
                  <a:gd name="connsiteX1" fmla="*/ 1509362 w 2734326"/>
                  <a:gd name="connsiteY1" fmla="*/ 684119 h 685373"/>
                  <a:gd name="connsiteX2" fmla="*/ 1395234 w 2734326"/>
                  <a:gd name="connsiteY2" fmla="*/ 685373 h 685373"/>
                  <a:gd name="connsiteX3" fmla="*/ 1395234 w 2734326"/>
                  <a:gd name="connsiteY3" fmla="*/ 343075 h 685373"/>
                  <a:gd name="connsiteX4" fmla="*/ 1509362 w 2734326"/>
                  <a:gd name="connsiteY4" fmla="*/ 340567 h 685373"/>
                  <a:gd name="connsiteX5" fmla="*/ 1219458 w 2734326"/>
                  <a:gd name="connsiteY5" fmla="*/ 340567 h 685373"/>
                  <a:gd name="connsiteX6" fmla="*/ 1333586 w 2734326"/>
                  <a:gd name="connsiteY6" fmla="*/ 343075 h 685373"/>
                  <a:gd name="connsiteX7" fmla="*/ 1333586 w 2734326"/>
                  <a:gd name="connsiteY7" fmla="*/ 685373 h 685373"/>
                  <a:gd name="connsiteX8" fmla="*/ 1219458 w 2734326"/>
                  <a:gd name="connsiteY8" fmla="*/ 684119 h 685373"/>
                  <a:gd name="connsiteX9" fmla="*/ 1690632 w 2734326"/>
                  <a:gd name="connsiteY9" fmla="*/ 335075 h 685373"/>
                  <a:gd name="connsiteX10" fmla="*/ 1690632 w 2734326"/>
                  <a:gd name="connsiteY10" fmla="*/ 673723 h 685373"/>
                  <a:gd name="connsiteX11" fmla="*/ 1576508 w 2734326"/>
                  <a:gd name="connsiteY11" fmla="*/ 679903 h 685373"/>
                  <a:gd name="connsiteX12" fmla="*/ 1576508 w 2734326"/>
                  <a:gd name="connsiteY12" fmla="*/ 340019 h 685373"/>
                  <a:gd name="connsiteX13" fmla="*/ 1690632 w 2734326"/>
                  <a:gd name="connsiteY13" fmla="*/ 335075 h 685373"/>
                  <a:gd name="connsiteX14" fmla="*/ 1038191 w 2734326"/>
                  <a:gd name="connsiteY14" fmla="*/ 335075 h 685373"/>
                  <a:gd name="connsiteX15" fmla="*/ 1152315 w 2734326"/>
                  <a:gd name="connsiteY15" fmla="*/ 340019 h 685373"/>
                  <a:gd name="connsiteX16" fmla="*/ 1152315 w 2734326"/>
                  <a:gd name="connsiteY16" fmla="*/ 679903 h 685373"/>
                  <a:gd name="connsiteX17" fmla="*/ 1038191 w 2734326"/>
                  <a:gd name="connsiteY17" fmla="*/ 673723 h 685373"/>
                  <a:gd name="connsiteX18" fmla="*/ 1871903 w 2734326"/>
                  <a:gd name="connsiteY18" fmla="*/ 318595 h 685373"/>
                  <a:gd name="connsiteX19" fmla="*/ 1871903 w 2734326"/>
                  <a:gd name="connsiteY19" fmla="*/ 659008 h 685373"/>
                  <a:gd name="connsiteX20" fmla="*/ 1757775 w 2734326"/>
                  <a:gd name="connsiteY20" fmla="*/ 668911 h 685373"/>
                  <a:gd name="connsiteX21" fmla="*/ 1757775 w 2734326"/>
                  <a:gd name="connsiteY21" fmla="*/ 328498 h 685373"/>
                  <a:gd name="connsiteX22" fmla="*/ 1871903 w 2734326"/>
                  <a:gd name="connsiteY22" fmla="*/ 318595 h 685373"/>
                  <a:gd name="connsiteX23" fmla="*/ 862413 w 2734326"/>
                  <a:gd name="connsiteY23" fmla="*/ 318595 h 685373"/>
                  <a:gd name="connsiteX24" fmla="*/ 976537 w 2734326"/>
                  <a:gd name="connsiteY24" fmla="*/ 328498 h 685373"/>
                  <a:gd name="connsiteX25" fmla="*/ 976537 w 2734326"/>
                  <a:gd name="connsiteY25" fmla="*/ 668911 h 685373"/>
                  <a:gd name="connsiteX26" fmla="*/ 862413 w 2734326"/>
                  <a:gd name="connsiteY26" fmla="*/ 659008 h 685373"/>
                  <a:gd name="connsiteX27" fmla="*/ 2047681 w 2734326"/>
                  <a:gd name="connsiteY27" fmla="*/ 296624 h 685373"/>
                  <a:gd name="connsiteX28" fmla="*/ 2047681 w 2734326"/>
                  <a:gd name="connsiteY28" fmla="*/ 637498 h 685373"/>
                  <a:gd name="connsiteX29" fmla="*/ 1933553 w 2734326"/>
                  <a:gd name="connsiteY29" fmla="*/ 652427 h 685373"/>
                  <a:gd name="connsiteX30" fmla="*/ 1933553 w 2734326"/>
                  <a:gd name="connsiteY30" fmla="*/ 310309 h 685373"/>
                  <a:gd name="connsiteX31" fmla="*/ 2047681 w 2734326"/>
                  <a:gd name="connsiteY31" fmla="*/ 296624 h 685373"/>
                  <a:gd name="connsiteX32" fmla="*/ 681139 w 2734326"/>
                  <a:gd name="connsiteY32" fmla="*/ 296624 h 685373"/>
                  <a:gd name="connsiteX33" fmla="*/ 795267 w 2734326"/>
                  <a:gd name="connsiteY33" fmla="*/ 310309 h 685373"/>
                  <a:gd name="connsiteX34" fmla="*/ 795267 w 2734326"/>
                  <a:gd name="connsiteY34" fmla="*/ 652427 h 685373"/>
                  <a:gd name="connsiteX35" fmla="*/ 681139 w 2734326"/>
                  <a:gd name="connsiteY35" fmla="*/ 637498 h 685373"/>
                  <a:gd name="connsiteX36" fmla="*/ 2228952 w 2734326"/>
                  <a:gd name="connsiteY36" fmla="*/ 269157 h 685373"/>
                  <a:gd name="connsiteX37" fmla="*/ 2228952 w 2734326"/>
                  <a:gd name="connsiteY37" fmla="*/ 609426 h 685373"/>
                  <a:gd name="connsiteX38" fmla="*/ 2114828 w 2734326"/>
                  <a:gd name="connsiteY38" fmla="*/ 630461 h 685373"/>
                  <a:gd name="connsiteX39" fmla="*/ 2114828 w 2734326"/>
                  <a:gd name="connsiteY39" fmla="*/ 290192 h 685373"/>
                  <a:gd name="connsiteX40" fmla="*/ 2228952 w 2734326"/>
                  <a:gd name="connsiteY40" fmla="*/ 269157 h 685373"/>
                  <a:gd name="connsiteX41" fmla="*/ 505360 w 2734326"/>
                  <a:gd name="connsiteY41" fmla="*/ 269157 h 685373"/>
                  <a:gd name="connsiteX42" fmla="*/ 619488 w 2734326"/>
                  <a:gd name="connsiteY42" fmla="*/ 290192 h 685373"/>
                  <a:gd name="connsiteX43" fmla="*/ 619488 w 2734326"/>
                  <a:gd name="connsiteY43" fmla="*/ 630461 h 685373"/>
                  <a:gd name="connsiteX44" fmla="*/ 505360 w 2734326"/>
                  <a:gd name="connsiteY44" fmla="*/ 609426 h 685373"/>
                  <a:gd name="connsiteX45" fmla="*/ 2404730 w 2734326"/>
                  <a:gd name="connsiteY45" fmla="*/ 225212 h 685373"/>
                  <a:gd name="connsiteX46" fmla="*/ 2404730 w 2734326"/>
                  <a:gd name="connsiteY46" fmla="*/ 567613 h 685373"/>
                  <a:gd name="connsiteX47" fmla="*/ 2290606 w 2734326"/>
                  <a:gd name="connsiteY47" fmla="*/ 597495 h 685373"/>
                  <a:gd name="connsiteX48" fmla="*/ 2290606 w 2734326"/>
                  <a:gd name="connsiteY48" fmla="*/ 255094 h 685373"/>
                  <a:gd name="connsiteX49" fmla="*/ 2404730 w 2734326"/>
                  <a:gd name="connsiteY49" fmla="*/ 225212 h 685373"/>
                  <a:gd name="connsiteX50" fmla="*/ 324094 w 2734326"/>
                  <a:gd name="connsiteY50" fmla="*/ 225212 h 685373"/>
                  <a:gd name="connsiteX51" fmla="*/ 438218 w 2734326"/>
                  <a:gd name="connsiteY51" fmla="*/ 255094 h 685373"/>
                  <a:gd name="connsiteX52" fmla="*/ 438218 w 2734326"/>
                  <a:gd name="connsiteY52" fmla="*/ 597495 h 685373"/>
                  <a:gd name="connsiteX53" fmla="*/ 324094 w 2734326"/>
                  <a:gd name="connsiteY53" fmla="*/ 567613 h 685373"/>
                  <a:gd name="connsiteX54" fmla="*/ 2586001 w 2734326"/>
                  <a:gd name="connsiteY54" fmla="*/ 153804 h 685373"/>
                  <a:gd name="connsiteX55" fmla="*/ 2586001 w 2734326"/>
                  <a:gd name="connsiteY55" fmla="*/ 496460 h 685373"/>
                  <a:gd name="connsiteX56" fmla="*/ 2471873 w 2734326"/>
                  <a:gd name="connsiteY56" fmla="*/ 542563 h 685373"/>
                  <a:gd name="connsiteX57" fmla="*/ 2471873 w 2734326"/>
                  <a:gd name="connsiteY57" fmla="*/ 201153 h 685373"/>
                  <a:gd name="connsiteX58" fmla="*/ 2550413 w 2734326"/>
                  <a:gd name="connsiteY58" fmla="*/ 170002 h 685373"/>
                  <a:gd name="connsiteX59" fmla="*/ 2586001 w 2734326"/>
                  <a:gd name="connsiteY59" fmla="*/ 153804 h 685373"/>
                  <a:gd name="connsiteX60" fmla="*/ 148317 w 2734326"/>
                  <a:gd name="connsiteY60" fmla="*/ 153804 h 685373"/>
                  <a:gd name="connsiteX61" fmla="*/ 183904 w 2734326"/>
                  <a:gd name="connsiteY61" fmla="*/ 170002 h 685373"/>
                  <a:gd name="connsiteX62" fmla="*/ 262441 w 2734326"/>
                  <a:gd name="connsiteY62" fmla="*/ 201153 h 685373"/>
                  <a:gd name="connsiteX63" fmla="*/ 262441 w 2734326"/>
                  <a:gd name="connsiteY63" fmla="*/ 542563 h 685373"/>
                  <a:gd name="connsiteX64" fmla="*/ 148317 w 2734326"/>
                  <a:gd name="connsiteY64" fmla="*/ 496460 h 685373"/>
                  <a:gd name="connsiteX65" fmla="*/ 2734326 w 2734326"/>
                  <a:gd name="connsiteY65" fmla="*/ 0 h 685373"/>
                  <a:gd name="connsiteX66" fmla="*/ 2734326 w 2734326"/>
                  <a:gd name="connsiteY66" fmla="*/ 342944 h 685373"/>
                  <a:gd name="connsiteX67" fmla="*/ 2653143 w 2734326"/>
                  <a:gd name="connsiteY67" fmla="*/ 460168 h 685373"/>
                  <a:gd name="connsiteX68" fmla="*/ 2653143 w 2734326"/>
                  <a:gd name="connsiteY68" fmla="*/ 118471 h 685373"/>
                  <a:gd name="connsiteX69" fmla="*/ 2734326 w 2734326"/>
                  <a:gd name="connsiteY69" fmla="*/ 0 h 685373"/>
                  <a:gd name="connsiteX70" fmla="*/ 0 w 2734326"/>
                  <a:gd name="connsiteY70" fmla="*/ 0 h 685373"/>
                  <a:gd name="connsiteX71" fmla="*/ 86615 w 2734326"/>
                  <a:gd name="connsiteY71" fmla="*/ 118471 h 685373"/>
                  <a:gd name="connsiteX72" fmla="*/ 86615 w 2734326"/>
                  <a:gd name="connsiteY72" fmla="*/ 460168 h 685373"/>
                  <a:gd name="connsiteX73" fmla="*/ 0 w 2734326"/>
                  <a:gd name="connsiteY73" fmla="*/ 342944 h 685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734326" h="685373">
                    <a:moveTo>
                      <a:pt x="1509362" y="340567"/>
                    </a:moveTo>
                    <a:lnTo>
                      <a:pt x="1509362" y="684119"/>
                    </a:lnTo>
                    <a:cubicBezTo>
                      <a:pt x="1471319" y="685373"/>
                      <a:pt x="1434504" y="685373"/>
                      <a:pt x="1395234" y="685373"/>
                    </a:cubicBezTo>
                    <a:lnTo>
                      <a:pt x="1395234" y="343075"/>
                    </a:lnTo>
                    <a:cubicBezTo>
                      <a:pt x="1434504" y="341821"/>
                      <a:pt x="1471319" y="341821"/>
                      <a:pt x="1509362" y="340567"/>
                    </a:cubicBezTo>
                    <a:close/>
                    <a:moveTo>
                      <a:pt x="1219458" y="340567"/>
                    </a:moveTo>
                    <a:cubicBezTo>
                      <a:pt x="1257501" y="341821"/>
                      <a:pt x="1294316" y="341821"/>
                      <a:pt x="1333586" y="343075"/>
                    </a:cubicBezTo>
                    <a:lnTo>
                      <a:pt x="1333586" y="685373"/>
                    </a:lnTo>
                    <a:cubicBezTo>
                      <a:pt x="1294316" y="685373"/>
                      <a:pt x="1257501" y="685373"/>
                      <a:pt x="1219458" y="684119"/>
                    </a:cubicBezTo>
                    <a:close/>
                    <a:moveTo>
                      <a:pt x="1690632" y="335075"/>
                    </a:moveTo>
                    <a:lnTo>
                      <a:pt x="1690632" y="673723"/>
                    </a:lnTo>
                    <a:cubicBezTo>
                      <a:pt x="1652591" y="676195"/>
                      <a:pt x="1615776" y="677431"/>
                      <a:pt x="1576508" y="679903"/>
                    </a:cubicBezTo>
                    <a:lnTo>
                      <a:pt x="1576508" y="340019"/>
                    </a:lnTo>
                    <a:cubicBezTo>
                      <a:pt x="1615776" y="338783"/>
                      <a:pt x="1652591" y="337547"/>
                      <a:pt x="1690632" y="335075"/>
                    </a:cubicBezTo>
                    <a:close/>
                    <a:moveTo>
                      <a:pt x="1038191" y="335075"/>
                    </a:moveTo>
                    <a:cubicBezTo>
                      <a:pt x="1076232" y="337547"/>
                      <a:pt x="1113046" y="338783"/>
                      <a:pt x="1152315" y="340019"/>
                    </a:cubicBezTo>
                    <a:lnTo>
                      <a:pt x="1152315" y="679903"/>
                    </a:lnTo>
                    <a:cubicBezTo>
                      <a:pt x="1113046" y="677431"/>
                      <a:pt x="1076232" y="676195"/>
                      <a:pt x="1038191" y="673723"/>
                    </a:cubicBezTo>
                    <a:close/>
                    <a:moveTo>
                      <a:pt x="1871903" y="318595"/>
                    </a:moveTo>
                    <a:lnTo>
                      <a:pt x="1871903" y="659008"/>
                    </a:lnTo>
                    <a:cubicBezTo>
                      <a:pt x="1833860" y="662722"/>
                      <a:pt x="1795818" y="665198"/>
                      <a:pt x="1757775" y="668911"/>
                    </a:cubicBezTo>
                    <a:lnTo>
                      <a:pt x="1757775" y="328498"/>
                    </a:lnTo>
                    <a:cubicBezTo>
                      <a:pt x="1795818" y="324784"/>
                      <a:pt x="1833860" y="322309"/>
                      <a:pt x="1871903" y="318595"/>
                    </a:cubicBezTo>
                    <a:close/>
                    <a:moveTo>
                      <a:pt x="862413" y="318595"/>
                    </a:moveTo>
                    <a:cubicBezTo>
                      <a:pt x="899227" y="322309"/>
                      <a:pt x="937268" y="324784"/>
                      <a:pt x="976537" y="328498"/>
                    </a:cubicBezTo>
                    <a:lnTo>
                      <a:pt x="976537" y="668911"/>
                    </a:lnTo>
                    <a:cubicBezTo>
                      <a:pt x="937268" y="665198"/>
                      <a:pt x="899227" y="662722"/>
                      <a:pt x="862413" y="659008"/>
                    </a:cubicBezTo>
                    <a:close/>
                    <a:moveTo>
                      <a:pt x="2047681" y="296624"/>
                    </a:moveTo>
                    <a:lnTo>
                      <a:pt x="2047681" y="637498"/>
                    </a:lnTo>
                    <a:cubicBezTo>
                      <a:pt x="2010865" y="643718"/>
                      <a:pt x="1972823" y="647451"/>
                      <a:pt x="1933553" y="652427"/>
                    </a:cubicBezTo>
                    <a:lnTo>
                      <a:pt x="1933553" y="310309"/>
                    </a:lnTo>
                    <a:cubicBezTo>
                      <a:pt x="1972823" y="306577"/>
                      <a:pt x="2010865" y="301600"/>
                      <a:pt x="2047681" y="296624"/>
                    </a:cubicBezTo>
                    <a:close/>
                    <a:moveTo>
                      <a:pt x="681139" y="296624"/>
                    </a:moveTo>
                    <a:cubicBezTo>
                      <a:pt x="719182" y="301600"/>
                      <a:pt x="755997" y="306577"/>
                      <a:pt x="795267" y="310309"/>
                    </a:cubicBezTo>
                    <a:lnTo>
                      <a:pt x="795267" y="652427"/>
                    </a:lnTo>
                    <a:cubicBezTo>
                      <a:pt x="755997" y="647451"/>
                      <a:pt x="719182" y="643718"/>
                      <a:pt x="681139" y="637498"/>
                    </a:cubicBezTo>
                    <a:close/>
                    <a:moveTo>
                      <a:pt x="2228952" y="269157"/>
                    </a:moveTo>
                    <a:lnTo>
                      <a:pt x="2228952" y="609426"/>
                    </a:lnTo>
                    <a:cubicBezTo>
                      <a:pt x="2193365" y="616850"/>
                      <a:pt x="2155324" y="623037"/>
                      <a:pt x="2114828" y="630461"/>
                    </a:cubicBezTo>
                    <a:lnTo>
                      <a:pt x="2114828" y="290192"/>
                    </a:lnTo>
                    <a:cubicBezTo>
                      <a:pt x="2155324" y="284005"/>
                      <a:pt x="2193365" y="276581"/>
                      <a:pt x="2228952" y="269157"/>
                    </a:cubicBezTo>
                    <a:close/>
                    <a:moveTo>
                      <a:pt x="505360" y="269157"/>
                    </a:moveTo>
                    <a:cubicBezTo>
                      <a:pt x="540948" y="276581"/>
                      <a:pt x="578991" y="284005"/>
                      <a:pt x="619488" y="290192"/>
                    </a:cubicBezTo>
                    <a:lnTo>
                      <a:pt x="619488" y="630461"/>
                    </a:lnTo>
                    <a:cubicBezTo>
                      <a:pt x="578991" y="623037"/>
                      <a:pt x="540948" y="616850"/>
                      <a:pt x="505360" y="609426"/>
                    </a:cubicBezTo>
                    <a:close/>
                    <a:moveTo>
                      <a:pt x="2404730" y="225212"/>
                    </a:moveTo>
                    <a:lnTo>
                      <a:pt x="2404730" y="567613"/>
                    </a:lnTo>
                    <a:cubicBezTo>
                      <a:pt x="2369143" y="577573"/>
                      <a:pt x="2331102" y="587534"/>
                      <a:pt x="2290606" y="597495"/>
                    </a:cubicBezTo>
                    <a:lnTo>
                      <a:pt x="2290606" y="255094"/>
                    </a:lnTo>
                    <a:cubicBezTo>
                      <a:pt x="2331102" y="246379"/>
                      <a:pt x="2369143" y="235173"/>
                      <a:pt x="2404730" y="225212"/>
                    </a:cubicBezTo>
                    <a:close/>
                    <a:moveTo>
                      <a:pt x="324094" y="225212"/>
                    </a:moveTo>
                    <a:cubicBezTo>
                      <a:pt x="359681" y="235173"/>
                      <a:pt x="397722" y="246379"/>
                      <a:pt x="438218" y="255094"/>
                    </a:cubicBezTo>
                    <a:lnTo>
                      <a:pt x="438218" y="597495"/>
                    </a:lnTo>
                    <a:cubicBezTo>
                      <a:pt x="397722" y="587534"/>
                      <a:pt x="359681" y="577573"/>
                      <a:pt x="324094" y="567613"/>
                    </a:cubicBezTo>
                    <a:close/>
                    <a:moveTo>
                      <a:pt x="2586001" y="153804"/>
                    </a:moveTo>
                    <a:lnTo>
                      <a:pt x="2586001" y="496460"/>
                    </a:lnTo>
                    <a:cubicBezTo>
                      <a:pt x="2552867" y="512658"/>
                      <a:pt x="2514824" y="528857"/>
                      <a:pt x="2471873" y="542563"/>
                    </a:cubicBezTo>
                    <a:lnTo>
                      <a:pt x="2471873" y="201153"/>
                    </a:lnTo>
                    <a:cubicBezTo>
                      <a:pt x="2500098" y="191185"/>
                      <a:pt x="2525869" y="179970"/>
                      <a:pt x="2550413" y="170002"/>
                    </a:cubicBezTo>
                    <a:cubicBezTo>
                      <a:pt x="2562684" y="165018"/>
                      <a:pt x="2574956" y="158788"/>
                      <a:pt x="2586001" y="153804"/>
                    </a:cubicBezTo>
                    <a:close/>
                    <a:moveTo>
                      <a:pt x="148317" y="153804"/>
                    </a:moveTo>
                    <a:cubicBezTo>
                      <a:pt x="159361" y="158788"/>
                      <a:pt x="171633" y="165018"/>
                      <a:pt x="183904" y="170002"/>
                    </a:cubicBezTo>
                    <a:cubicBezTo>
                      <a:pt x="208447" y="179970"/>
                      <a:pt x="234217" y="191185"/>
                      <a:pt x="262441" y="201153"/>
                    </a:cubicBezTo>
                    <a:lnTo>
                      <a:pt x="262441" y="542563"/>
                    </a:lnTo>
                    <a:cubicBezTo>
                      <a:pt x="219491" y="528857"/>
                      <a:pt x="181450" y="512658"/>
                      <a:pt x="148317" y="496460"/>
                    </a:cubicBezTo>
                    <a:close/>
                    <a:moveTo>
                      <a:pt x="2734326" y="0"/>
                    </a:moveTo>
                    <a:lnTo>
                      <a:pt x="2734326" y="342944"/>
                    </a:lnTo>
                    <a:cubicBezTo>
                      <a:pt x="2734326" y="384097"/>
                      <a:pt x="2705246" y="424003"/>
                      <a:pt x="2653143" y="460168"/>
                    </a:cubicBezTo>
                    <a:lnTo>
                      <a:pt x="2653143" y="118471"/>
                    </a:lnTo>
                    <a:cubicBezTo>
                      <a:pt x="2705246" y="81059"/>
                      <a:pt x="2734326" y="42400"/>
                      <a:pt x="2734326" y="0"/>
                    </a:cubicBezTo>
                    <a:close/>
                    <a:moveTo>
                      <a:pt x="0" y="0"/>
                    </a:moveTo>
                    <a:cubicBezTo>
                      <a:pt x="0" y="42400"/>
                      <a:pt x="30570" y="81059"/>
                      <a:pt x="86615" y="118471"/>
                    </a:cubicBezTo>
                    <a:lnTo>
                      <a:pt x="86615" y="460168"/>
                    </a:lnTo>
                    <a:cubicBezTo>
                      <a:pt x="30570" y="424003"/>
                      <a:pt x="0" y="384097"/>
                      <a:pt x="0" y="342944"/>
                    </a:cubicBezTo>
                    <a:close/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81A891A-F4BC-104E-9166-EBE73E1429A9}"/>
                </a:ext>
              </a:extLst>
            </p:cNvPr>
            <p:cNvGrpSpPr/>
            <p:nvPr/>
          </p:nvGrpSpPr>
          <p:grpSpPr>
            <a:xfrm>
              <a:off x="8953417" y="9285926"/>
              <a:ext cx="2735541" cy="1027203"/>
              <a:chOff x="8953417" y="9285926"/>
              <a:chExt cx="2735541" cy="1027203"/>
            </a:xfrm>
          </p:grpSpPr>
          <p:sp>
            <p:nvSpPr>
              <p:cNvPr id="61" name="Freeform 164">
                <a:extLst>
                  <a:ext uri="{FF2B5EF4-FFF2-40B4-BE49-F238E27FC236}">
                    <a16:creationId xmlns:a16="http://schemas.microsoft.com/office/drawing/2014/main" id="{EEF1B885-95F5-3848-B776-158F821452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53420" y="9626496"/>
                <a:ext cx="2735538" cy="686633"/>
              </a:xfrm>
              <a:custGeom>
                <a:avLst/>
                <a:gdLst>
                  <a:gd name="T0" fmla="*/ 2049 w 2197"/>
                  <a:gd name="T1" fmla="*/ 137 h 550"/>
                  <a:gd name="T2" fmla="*/ 2049 w 2197"/>
                  <a:gd name="T3" fmla="*/ 137 h 550"/>
                  <a:gd name="T4" fmla="*/ 1098 w 2197"/>
                  <a:gd name="T5" fmla="*/ 275 h 550"/>
                  <a:gd name="T6" fmla="*/ 1098 w 2197"/>
                  <a:gd name="T7" fmla="*/ 275 h 550"/>
                  <a:gd name="T8" fmla="*/ 147 w 2197"/>
                  <a:gd name="T9" fmla="*/ 137 h 550"/>
                  <a:gd name="T10" fmla="*/ 147 w 2197"/>
                  <a:gd name="T11" fmla="*/ 137 h 550"/>
                  <a:gd name="T12" fmla="*/ 0 w 2197"/>
                  <a:gd name="T13" fmla="*/ 0 h 550"/>
                  <a:gd name="T14" fmla="*/ 0 w 2197"/>
                  <a:gd name="T15" fmla="*/ 275 h 550"/>
                  <a:gd name="T16" fmla="*/ 0 w 2197"/>
                  <a:gd name="T17" fmla="*/ 275 h 550"/>
                  <a:gd name="T18" fmla="*/ 1098 w 2197"/>
                  <a:gd name="T19" fmla="*/ 549 h 550"/>
                  <a:gd name="T20" fmla="*/ 1098 w 2197"/>
                  <a:gd name="T21" fmla="*/ 549 h 550"/>
                  <a:gd name="T22" fmla="*/ 2196 w 2197"/>
                  <a:gd name="T23" fmla="*/ 275 h 550"/>
                  <a:gd name="T24" fmla="*/ 2196 w 2197"/>
                  <a:gd name="T25" fmla="*/ 0 h 550"/>
                  <a:gd name="T26" fmla="*/ 2196 w 2197"/>
                  <a:gd name="T27" fmla="*/ 0 h 550"/>
                  <a:gd name="T28" fmla="*/ 2049 w 2197"/>
                  <a:gd name="T29" fmla="*/ 137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7" h="550">
                    <a:moveTo>
                      <a:pt x="2049" y="137"/>
                    </a:moveTo>
                    <a:lnTo>
                      <a:pt x="2049" y="137"/>
                    </a:lnTo>
                    <a:cubicBezTo>
                      <a:pt x="1860" y="219"/>
                      <a:pt x="1505" y="275"/>
                      <a:pt x="1098" y="275"/>
                    </a:cubicBezTo>
                    <a:lnTo>
                      <a:pt x="1098" y="275"/>
                    </a:lnTo>
                    <a:cubicBezTo>
                      <a:pt x="692" y="275"/>
                      <a:pt x="338" y="219"/>
                      <a:pt x="147" y="137"/>
                    </a:cubicBezTo>
                    <a:lnTo>
                      <a:pt x="147" y="137"/>
                    </a:lnTo>
                    <a:cubicBezTo>
                      <a:pt x="54" y="97"/>
                      <a:pt x="0" y="51"/>
                      <a:pt x="0" y="0"/>
                    </a:cubicBezTo>
                    <a:lnTo>
                      <a:pt x="0" y="275"/>
                    </a:lnTo>
                    <a:lnTo>
                      <a:pt x="0" y="275"/>
                    </a:lnTo>
                    <a:cubicBezTo>
                      <a:pt x="0" y="426"/>
                      <a:pt x="492" y="549"/>
                      <a:pt x="1098" y="549"/>
                    </a:cubicBezTo>
                    <a:lnTo>
                      <a:pt x="1098" y="549"/>
                    </a:lnTo>
                    <a:cubicBezTo>
                      <a:pt x="1705" y="549"/>
                      <a:pt x="2196" y="426"/>
                      <a:pt x="2196" y="275"/>
                    </a:cubicBezTo>
                    <a:lnTo>
                      <a:pt x="2196" y="0"/>
                    </a:lnTo>
                    <a:lnTo>
                      <a:pt x="2196" y="0"/>
                    </a:lnTo>
                    <a:cubicBezTo>
                      <a:pt x="2196" y="51"/>
                      <a:pt x="2143" y="97"/>
                      <a:pt x="2049" y="137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62" name="Freeform 165">
                <a:extLst>
                  <a:ext uri="{FF2B5EF4-FFF2-40B4-BE49-F238E27FC236}">
                    <a16:creationId xmlns:a16="http://schemas.microsoft.com/office/drawing/2014/main" id="{25B19628-CAA0-134E-8925-027459FD69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53420" y="9285926"/>
                <a:ext cx="2735538" cy="686633"/>
              </a:xfrm>
              <a:custGeom>
                <a:avLst/>
                <a:gdLst>
                  <a:gd name="T0" fmla="*/ 1922 w 2197"/>
                  <a:gd name="T1" fmla="*/ 93 h 550"/>
                  <a:gd name="T2" fmla="*/ 1922 w 2197"/>
                  <a:gd name="T3" fmla="*/ 93 h 550"/>
                  <a:gd name="T4" fmla="*/ 1098 w 2197"/>
                  <a:gd name="T5" fmla="*/ 0 h 550"/>
                  <a:gd name="T6" fmla="*/ 1098 w 2197"/>
                  <a:gd name="T7" fmla="*/ 0 h 550"/>
                  <a:gd name="T8" fmla="*/ 275 w 2197"/>
                  <a:gd name="T9" fmla="*/ 93 h 550"/>
                  <a:gd name="T10" fmla="*/ 275 w 2197"/>
                  <a:gd name="T11" fmla="*/ 93 h 550"/>
                  <a:gd name="T12" fmla="*/ 0 w 2197"/>
                  <a:gd name="T13" fmla="*/ 274 h 550"/>
                  <a:gd name="T14" fmla="*/ 0 w 2197"/>
                  <a:gd name="T15" fmla="*/ 274 h 550"/>
                  <a:gd name="T16" fmla="*/ 147 w 2197"/>
                  <a:gd name="T17" fmla="*/ 411 h 550"/>
                  <a:gd name="T18" fmla="*/ 147 w 2197"/>
                  <a:gd name="T19" fmla="*/ 411 h 550"/>
                  <a:gd name="T20" fmla="*/ 1098 w 2197"/>
                  <a:gd name="T21" fmla="*/ 549 h 550"/>
                  <a:gd name="T22" fmla="*/ 1098 w 2197"/>
                  <a:gd name="T23" fmla="*/ 549 h 550"/>
                  <a:gd name="T24" fmla="*/ 2049 w 2197"/>
                  <a:gd name="T25" fmla="*/ 411 h 550"/>
                  <a:gd name="T26" fmla="*/ 2049 w 2197"/>
                  <a:gd name="T27" fmla="*/ 411 h 550"/>
                  <a:gd name="T28" fmla="*/ 2196 w 2197"/>
                  <a:gd name="T29" fmla="*/ 274 h 550"/>
                  <a:gd name="T30" fmla="*/ 2196 w 2197"/>
                  <a:gd name="T31" fmla="*/ 274 h 550"/>
                  <a:gd name="T32" fmla="*/ 1922 w 2197"/>
                  <a:gd name="T33" fmla="*/ 93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7" h="550">
                    <a:moveTo>
                      <a:pt x="1922" y="93"/>
                    </a:moveTo>
                    <a:lnTo>
                      <a:pt x="1922" y="93"/>
                    </a:lnTo>
                    <a:cubicBezTo>
                      <a:pt x="1720" y="36"/>
                      <a:pt x="1426" y="0"/>
                      <a:pt x="1098" y="0"/>
                    </a:cubicBezTo>
                    <a:lnTo>
                      <a:pt x="1098" y="0"/>
                    </a:lnTo>
                    <a:cubicBezTo>
                      <a:pt x="770" y="0"/>
                      <a:pt x="476" y="36"/>
                      <a:pt x="275" y="93"/>
                    </a:cubicBezTo>
                    <a:lnTo>
                      <a:pt x="275" y="93"/>
                    </a:lnTo>
                    <a:cubicBezTo>
                      <a:pt x="104" y="141"/>
                      <a:pt x="0" y="205"/>
                      <a:pt x="0" y="274"/>
                    </a:cubicBezTo>
                    <a:lnTo>
                      <a:pt x="0" y="274"/>
                    </a:lnTo>
                    <a:cubicBezTo>
                      <a:pt x="0" y="325"/>
                      <a:pt x="54" y="371"/>
                      <a:pt x="147" y="411"/>
                    </a:cubicBezTo>
                    <a:lnTo>
                      <a:pt x="147" y="411"/>
                    </a:lnTo>
                    <a:cubicBezTo>
                      <a:pt x="338" y="493"/>
                      <a:pt x="692" y="549"/>
                      <a:pt x="1098" y="549"/>
                    </a:cubicBezTo>
                    <a:lnTo>
                      <a:pt x="1098" y="549"/>
                    </a:lnTo>
                    <a:cubicBezTo>
                      <a:pt x="1505" y="549"/>
                      <a:pt x="1860" y="493"/>
                      <a:pt x="2049" y="411"/>
                    </a:cubicBezTo>
                    <a:lnTo>
                      <a:pt x="2049" y="411"/>
                    </a:lnTo>
                    <a:cubicBezTo>
                      <a:pt x="2143" y="371"/>
                      <a:pt x="2196" y="325"/>
                      <a:pt x="2196" y="274"/>
                    </a:cubicBezTo>
                    <a:lnTo>
                      <a:pt x="2196" y="274"/>
                    </a:lnTo>
                    <a:cubicBezTo>
                      <a:pt x="2196" y="205"/>
                      <a:pt x="2093" y="141"/>
                      <a:pt x="1922" y="93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63" name="Freeform 166">
                <a:extLst>
                  <a:ext uri="{FF2B5EF4-FFF2-40B4-BE49-F238E27FC236}">
                    <a16:creationId xmlns:a16="http://schemas.microsoft.com/office/drawing/2014/main" id="{3CC3A3BB-96F4-7B40-AF1E-16BAE85A9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90743" y="9357338"/>
                <a:ext cx="2460884" cy="543810"/>
              </a:xfrm>
              <a:custGeom>
                <a:avLst/>
                <a:gdLst>
                  <a:gd name="T0" fmla="*/ 1728 w 1975"/>
                  <a:gd name="T1" fmla="*/ 74 h 436"/>
                  <a:gd name="T2" fmla="*/ 1728 w 1975"/>
                  <a:gd name="T3" fmla="*/ 74 h 436"/>
                  <a:gd name="T4" fmla="*/ 987 w 1975"/>
                  <a:gd name="T5" fmla="*/ 0 h 436"/>
                  <a:gd name="T6" fmla="*/ 987 w 1975"/>
                  <a:gd name="T7" fmla="*/ 0 h 436"/>
                  <a:gd name="T8" fmla="*/ 247 w 1975"/>
                  <a:gd name="T9" fmla="*/ 74 h 436"/>
                  <a:gd name="T10" fmla="*/ 247 w 1975"/>
                  <a:gd name="T11" fmla="*/ 74 h 436"/>
                  <a:gd name="T12" fmla="*/ 0 w 1975"/>
                  <a:gd name="T13" fmla="*/ 217 h 436"/>
                  <a:gd name="T14" fmla="*/ 0 w 1975"/>
                  <a:gd name="T15" fmla="*/ 217 h 436"/>
                  <a:gd name="T16" fmla="*/ 132 w 1975"/>
                  <a:gd name="T17" fmla="*/ 326 h 436"/>
                  <a:gd name="T18" fmla="*/ 132 w 1975"/>
                  <a:gd name="T19" fmla="*/ 326 h 436"/>
                  <a:gd name="T20" fmla="*/ 987 w 1975"/>
                  <a:gd name="T21" fmla="*/ 435 h 436"/>
                  <a:gd name="T22" fmla="*/ 987 w 1975"/>
                  <a:gd name="T23" fmla="*/ 435 h 436"/>
                  <a:gd name="T24" fmla="*/ 1842 w 1975"/>
                  <a:gd name="T25" fmla="*/ 326 h 436"/>
                  <a:gd name="T26" fmla="*/ 1842 w 1975"/>
                  <a:gd name="T27" fmla="*/ 326 h 436"/>
                  <a:gd name="T28" fmla="*/ 1974 w 1975"/>
                  <a:gd name="T29" fmla="*/ 217 h 436"/>
                  <a:gd name="T30" fmla="*/ 1974 w 1975"/>
                  <a:gd name="T31" fmla="*/ 217 h 436"/>
                  <a:gd name="T32" fmla="*/ 1728 w 1975"/>
                  <a:gd name="T33" fmla="*/ 74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75" h="436">
                    <a:moveTo>
                      <a:pt x="1728" y="74"/>
                    </a:moveTo>
                    <a:lnTo>
                      <a:pt x="1728" y="74"/>
                    </a:lnTo>
                    <a:cubicBezTo>
                      <a:pt x="1547" y="28"/>
                      <a:pt x="1282" y="0"/>
                      <a:pt x="987" y="0"/>
                    </a:cubicBezTo>
                    <a:lnTo>
                      <a:pt x="987" y="0"/>
                    </a:lnTo>
                    <a:cubicBezTo>
                      <a:pt x="692" y="0"/>
                      <a:pt x="428" y="28"/>
                      <a:pt x="247" y="74"/>
                    </a:cubicBezTo>
                    <a:lnTo>
                      <a:pt x="247" y="74"/>
                    </a:lnTo>
                    <a:cubicBezTo>
                      <a:pt x="93" y="112"/>
                      <a:pt x="0" y="163"/>
                      <a:pt x="0" y="217"/>
                    </a:cubicBezTo>
                    <a:lnTo>
                      <a:pt x="0" y="217"/>
                    </a:lnTo>
                    <a:cubicBezTo>
                      <a:pt x="0" y="257"/>
                      <a:pt x="48" y="294"/>
                      <a:pt x="132" y="326"/>
                    </a:cubicBezTo>
                    <a:lnTo>
                      <a:pt x="132" y="326"/>
                    </a:lnTo>
                    <a:cubicBezTo>
                      <a:pt x="303" y="390"/>
                      <a:pt x="622" y="435"/>
                      <a:pt x="987" y="435"/>
                    </a:cubicBezTo>
                    <a:lnTo>
                      <a:pt x="987" y="435"/>
                    </a:lnTo>
                    <a:cubicBezTo>
                      <a:pt x="1353" y="435"/>
                      <a:pt x="1672" y="390"/>
                      <a:pt x="1842" y="326"/>
                    </a:cubicBezTo>
                    <a:lnTo>
                      <a:pt x="1842" y="326"/>
                    </a:lnTo>
                    <a:cubicBezTo>
                      <a:pt x="1927" y="294"/>
                      <a:pt x="1974" y="257"/>
                      <a:pt x="1974" y="217"/>
                    </a:cubicBezTo>
                    <a:lnTo>
                      <a:pt x="1974" y="217"/>
                    </a:lnTo>
                    <a:cubicBezTo>
                      <a:pt x="1974" y="163"/>
                      <a:pt x="1881" y="112"/>
                      <a:pt x="1728" y="74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64" name="Freeform 167">
                <a:extLst>
                  <a:ext uri="{FF2B5EF4-FFF2-40B4-BE49-F238E27FC236}">
                    <a16:creationId xmlns:a16="http://schemas.microsoft.com/office/drawing/2014/main" id="{4F2BC4D6-65D4-984E-8E4F-F38BD7F723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53420" y="9626496"/>
                <a:ext cx="2735538" cy="686633"/>
              </a:xfrm>
              <a:custGeom>
                <a:avLst/>
                <a:gdLst>
                  <a:gd name="T0" fmla="*/ 2049 w 2197"/>
                  <a:gd name="T1" fmla="*/ 137 h 550"/>
                  <a:gd name="T2" fmla="*/ 2049 w 2197"/>
                  <a:gd name="T3" fmla="*/ 137 h 550"/>
                  <a:gd name="T4" fmla="*/ 1098 w 2197"/>
                  <a:gd name="T5" fmla="*/ 275 h 550"/>
                  <a:gd name="T6" fmla="*/ 1098 w 2197"/>
                  <a:gd name="T7" fmla="*/ 275 h 550"/>
                  <a:gd name="T8" fmla="*/ 147 w 2197"/>
                  <a:gd name="T9" fmla="*/ 137 h 550"/>
                  <a:gd name="T10" fmla="*/ 147 w 2197"/>
                  <a:gd name="T11" fmla="*/ 137 h 550"/>
                  <a:gd name="T12" fmla="*/ 0 w 2197"/>
                  <a:gd name="T13" fmla="*/ 0 h 550"/>
                  <a:gd name="T14" fmla="*/ 0 w 2197"/>
                  <a:gd name="T15" fmla="*/ 275 h 550"/>
                  <a:gd name="T16" fmla="*/ 0 w 2197"/>
                  <a:gd name="T17" fmla="*/ 275 h 550"/>
                  <a:gd name="T18" fmla="*/ 1098 w 2197"/>
                  <a:gd name="T19" fmla="*/ 549 h 550"/>
                  <a:gd name="T20" fmla="*/ 1098 w 2197"/>
                  <a:gd name="T21" fmla="*/ 549 h 550"/>
                  <a:gd name="T22" fmla="*/ 2196 w 2197"/>
                  <a:gd name="T23" fmla="*/ 275 h 550"/>
                  <a:gd name="T24" fmla="*/ 2196 w 2197"/>
                  <a:gd name="T25" fmla="*/ 0 h 550"/>
                  <a:gd name="T26" fmla="*/ 2196 w 2197"/>
                  <a:gd name="T27" fmla="*/ 0 h 550"/>
                  <a:gd name="T28" fmla="*/ 2049 w 2197"/>
                  <a:gd name="T29" fmla="*/ 137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7" h="550">
                    <a:moveTo>
                      <a:pt x="2049" y="137"/>
                    </a:moveTo>
                    <a:lnTo>
                      <a:pt x="2049" y="137"/>
                    </a:lnTo>
                    <a:cubicBezTo>
                      <a:pt x="1860" y="219"/>
                      <a:pt x="1505" y="275"/>
                      <a:pt x="1098" y="275"/>
                    </a:cubicBezTo>
                    <a:lnTo>
                      <a:pt x="1098" y="275"/>
                    </a:lnTo>
                    <a:cubicBezTo>
                      <a:pt x="692" y="275"/>
                      <a:pt x="338" y="219"/>
                      <a:pt x="147" y="137"/>
                    </a:cubicBezTo>
                    <a:lnTo>
                      <a:pt x="147" y="137"/>
                    </a:lnTo>
                    <a:cubicBezTo>
                      <a:pt x="54" y="97"/>
                      <a:pt x="0" y="51"/>
                      <a:pt x="0" y="0"/>
                    </a:cubicBezTo>
                    <a:lnTo>
                      <a:pt x="0" y="275"/>
                    </a:lnTo>
                    <a:lnTo>
                      <a:pt x="0" y="275"/>
                    </a:lnTo>
                    <a:cubicBezTo>
                      <a:pt x="0" y="426"/>
                      <a:pt x="492" y="549"/>
                      <a:pt x="1098" y="549"/>
                    </a:cubicBezTo>
                    <a:lnTo>
                      <a:pt x="1098" y="549"/>
                    </a:lnTo>
                    <a:cubicBezTo>
                      <a:pt x="1705" y="549"/>
                      <a:pt x="2196" y="426"/>
                      <a:pt x="2196" y="275"/>
                    </a:cubicBezTo>
                    <a:lnTo>
                      <a:pt x="2196" y="0"/>
                    </a:lnTo>
                    <a:lnTo>
                      <a:pt x="2196" y="0"/>
                    </a:lnTo>
                    <a:cubicBezTo>
                      <a:pt x="2196" y="51"/>
                      <a:pt x="2143" y="97"/>
                      <a:pt x="2049" y="137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ACC66BD6-E291-2E49-9CBE-7C86B03930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53417" y="9626495"/>
                <a:ext cx="2728832" cy="685386"/>
              </a:xfrm>
              <a:custGeom>
                <a:avLst/>
                <a:gdLst>
                  <a:gd name="connsiteX0" fmla="*/ 1509347 w 2728832"/>
                  <a:gd name="connsiteY0" fmla="*/ 340571 h 685386"/>
                  <a:gd name="connsiteX1" fmla="*/ 1509347 w 2728832"/>
                  <a:gd name="connsiteY1" fmla="*/ 684136 h 685386"/>
                  <a:gd name="connsiteX2" fmla="*/ 1395236 w 2728832"/>
                  <a:gd name="connsiteY2" fmla="*/ 685386 h 685386"/>
                  <a:gd name="connsiteX3" fmla="*/ 1395236 w 2728832"/>
                  <a:gd name="connsiteY3" fmla="*/ 341820 h 685386"/>
                  <a:gd name="connsiteX4" fmla="*/ 1509347 w 2728832"/>
                  <a:gd name="connsiteY4" fmla="*/ 340571 h 685386"/>
                  <a:gd name="connsiteX5" fmla="*/ 1219460 w 2728832"/>
                  <a:gd name="connsiteY5" fmla="*/ 340571 h 685386"/>
                  <a:gd name="connsiteX6" fmla="*/ 1333584 w 2728832"/>
                  <a:gd name="connsiteY6" fmla="*/ 341820 h 685386"/>
                  <a:gd name="connsiteX7" fmla="*/ 1333584 w 2728832"/>
                  <a:gd name="connsiteY7" fmla="*/ 685386 h 685386"/>
                  <a:gd name="connsiteX8" fmla="*/ 1219460 w 2728832"/>
                  <a:gd name="connsiteY8" fmla="*/ 684136 h 685386"/>
                  <a:gd name="connsiteX9" fmla="*/ 1690631 w 2728832"/>
                  <a:gd name="connsiteY9" fmla="*/ 329584 h 685386"/>
                  <a:gd name="connsiteX10" fmla="*/ 1690631 w 2728832"/>
                  <a:gd name="connsiteY10" fmla="*/ 669468 h 685386"/>
                  <a:gd name="connsiteX11" fmla="*/ 1576503 w 2728832"/>
                  <a:gd name="connsiteY11" fmla="*/ 674412 h 685386"/>
                  <a:gd name="connsiteX12" fmla="*/ 1576503 w 2728832"/>
                  <a:gd name="connsiteY12" fmla="*/ 334528 h 685386"/>
                  <a:gd name="connsiteX13" fmla="*/ 1690631 w 2728832"/>
                  <a:gd name="connsiteY13" fmla="*/ 329584 h 685386"/>
                  <a:gd name="connsiteX14" fmla="*/ 1038186 w 2728832"/>
                  <a:gd name="connsiteY14" fmla="*/ 329584 h 685386"/>
                  <a:gd name="connsiteX15" fmla="*/ 1152301 w 2728832"/>
                  <a:gd name="connsiteY15" fmla="*/ 334528 h 685386"/>
                  <a:gd name="connsiteX16" fmla="*/ 1152301 w 2728832"/>
                  <a:gd name="connsiteY16" fmla="*/ 674412 h 685386"/>
                  <a:gd name="connsiteX17" fmla="*/ 1038186 w 2728832"/>
                  <a:gd name="connsiteY17" fmla="*/ 669468 h 685386"/>
                  <a:gd name="connsiteX18" fmla="*/ 1871902 w 2728832"/>
                  <a:gd name="connsiteY18" fmla="*/ 318597 h 685386"/>
                  <a:gd name="connsiteX19" fmla="*/ 1871902 w 2728832"/>
                  <a:gd name="connsiteY19" fmla="*/ 658971 h 685386"/>
                  <a:gd name="connsiteX20" fmla="*/ 1757778 w 2728832"/>
                  <a:gd name="connsiteY20" fmla="*/ 668909 h 685386"/>
                  <a:gd name="connsiteX21" fmla="*/ 1757778 w 2728832"/>
                  <a:gd name="connsiteY21" fmla="*/ 327293 h 685386"/>
                  <a:gd name="connsiteX22" fmla="*/ 1871902 w 2728832"/>
                  <a:gd name="connsiteY22" fmla="*/ 318597 h 685386"/>
                  <a:gd name="connsiteX23" fmla="*/ 862408 w 2728832"/>
                  <a:gd name="connsiteY23" fmla="*/ 318597 h 685386"/>
                  <a:gd name="connsiteX24" fmla="*/ 976536 w 2728832"/>
                  <a:gd name="connsiteY24" fmla="*/ 327293 h 685386"/>
                  <a:gd name="connsiteX25" fmla="*/ 976536 w 2728832"/>
                  <a:gd name="connsiteY25" fmla="*/ 668909 h 685386"/>
                  <a:gd name="connsiteX26" fmla="*/ 862408 w 2728832"/>
                  <a:gd name="connsiteY26" fmla="*/ 658971 h 685386"/>
                  <a:gd name="connsiteX27" fmla="*/ 2047667 w 2728832"/>
                  <a:gd name="connsiteY27" fmla="*/ 296624 h 685386"/>
                  <a:gd name="connsiteX28" fmla="*/ 2047667 w 2728832"/>
                  <a:gd name="connsiteY28" fmla="*/ 636318 h 685386"/>
                  <a:gd name="connsiteX29" fmla="*/ 1933556 w 2728832"/>
                  <a:gd name="connsiteY29" fmla="*/ 652435 h 685386"/>
                  <a:gd name="connsiteX30" fmla="*/ 1933556 w 2728832"/>
                  <a:gd name="connsiteY30" fmla="*/ 311501 h 685386"/>
                  <a:gd name="connsiteX31" fmla="*/ 2047667 w 2728832"/>
                  <a:gd name="connsiteY31" fmla="*/ 296624 h 685386"/>
                  <a:gd name="connsiteX32" fmla="*/ 681141 w 2728832"/>
                  <a:gd name="connsiteY32" fmla="*/ 296624 h 685386"/>
                  <a:gd name="connsiteX33" fmla="*/ 795252 w 2728832"/>
                  <a:gd name="connsiteY33" fmla="*/ 311501 h 685386"/>
                  <a:gd name="connsiteX34" fmla="*/ 795252 w 2728832"/>
                  <a:gd name="connsiteY34" fmla="*/ 652435 h 685386"/>
                  <a:gd name="connsiteX35" fmla="*/ 681141 w 2728832"/>
                  <a:gd name="connsiteY35" fmla="*/ 636318 h 685386"/>
                  <a:gd name="connsiteX36" fmla="*/ 2228950 w 2728832"/>
                  <a:gd name="connsiteY36" fmla="*/ 263669 h 685386"/>
                  <a:gd name="connsiteX37" fmla="*/ 2228950 w 2728832"/>
                  <a:gd name="connsiteY37" fmla="*/ 603938 h 685386"/>
                  <a:gd name="connsiteX38" fmla="*/ 2114822 w 2728832"/>
                  <a:gd name="connsiteY38" fmla="*/ 624973 h 685386"/>
                  <a:gd name="connsiteX39" fmla="*/ 2114822 w 2728832"/>
                  <a:gd name="connsiteY39" fmla="*/ 284704 h 685386"/>
                  <a:gd name="connsiteX40" fmla="*/ 2228950 w 2728832"/>
                  <a:gd name="connsiteY40" fmla="*/ 263669 h 685386"/>
                  <a:gd name="connsiteX41" fmla="*/ 505363 w 2728832"/>
                  <a:gd name="connsiteY41" fmla="*/ 263669 h 685386"/>
                  <a:gd name="connsiteX42" fmla="*/ 619487 w 2728832"/>
                  <a:gd name="connsiteY42" fmla="*/ 284704 h 685386"/>
                  <a:gd name="connsiteX43" fmla="*/ 619487 w 2728832"/>
                  <a:gd name="connsiteY43" fmla="*/ 624973 h 685386"/>
                  <a:gd name="connsiteX44" fmla="*/ 505363 w 2728832"/>
                  <a:gd name="connsiteY44" fmla="*/ 603938 h 685386"/>
                  <a:gd name="connsiteX45" fmla="*/ 2404729 w 2728832"/>
                  <a:gd name="connsiteY45" fmla="*/ 219721 h 685386"/>
                  <a:gd name="connsiteX46" fmla="*/ 2404729 w 2728832"/>
                  <a:gd name="connsiteY46" fmla="*/ 560877 h 685386"/>
                  <a:gd name="connsiteX47" fmla="*/ 2290601 w 2728832"/>
                  <a:gd name="connsiteY47" fmla="*/ 592004 h 685386"/>
                  <a:gd name="connsiteX48" fmla="*/ 2290601 w 2728832"/>
                  <a:gd name="connsiteY48" fmla="*/ 249603 h 685386"/>
                  <a:gd name="connsiteX49" fmla="*/ 2404729 w 2728832"/>
                  <a:gd name="connsiteY49" fmla="*/ 219721 h 685386"/>
                  <a:gd name="connsiteX50" fmla="*/ 324088 w 2728832"/>
                  <a:gd name="connsiteY50" fmla="*/ 219721 h 685386"/>
                  <a:gd name="connsiteX51" fmla="*/ 438216 w 2728832"/>
                  <a:gd name="connsiteY51" fmla="*/ 249603 h 685386"/>
                  <a:gd name="connsiteX52" fmla="*/ 438216 w 2728832"/>
                  <a:gd name="connsiteY52" fmla="*/ 592004 h 685386"/>
                  <a:gd name="connsiteX53" fmla="*/ 324088 w 2728832"/>
                  <a:gd name="connsiteY53" fmla="*/ 560877 h 685386"/>
                  <a:gd name="connsiteX54" fmla="*/ 2585997 w 2728832"/>
                  <a:gd name="connsiteY54" fmla="*/ 153808 h 685386"/>
                  <a:gd name="connsiteX55" fmla="*/ 2585997 w 2728832"/>
                  <a:gd name="connsiteY55" fmla="*/ 496314 h 685386"/>
                  <a:gd name="connsiteX56" fmla="*/ 2471873 w 2728832"/>
                  <a:gd name="connsiteY56" fmla="*/ 542565 h 685386"/>
                  <a:gd name="connsiteX57" fmla="*/ 2471873 w 2728832"/>
                  <a:gd name="connsiteY57" fmla="*/ 200059 h 685386"/>
                  <a:gd name="connsiteX58" fmla="*/ 2550410 w 2728832"/>
                  <a:gd name="connsiteY58" fmla="*/ 168808 h 685386"/>
                  <a:gd name="connsiteX59" fmla="*/ 2585997 w 2728832"/>
                  <a:gd name="connsiteY59" fmla="*/ 153808 h 685386"/>
                  <a:gd name="connsiteX60" fmla="*/ 148312 w 2728832"/>
                  <a:gd name="connsiteY60" fmla="*/ 153808 h 685386"/>
                  <a:gd name="connsiteX61" fmla="*/ 182673 w 2728832"/>
                  <a:gd name="connsiteY61" fmla="*/ 168808 h 685386"/>
                  <a:gd name="connsiteX62" fmla="*/ 262440 w 2728832"/>
                  <a:gd name="connsiteY62" fmla="*/ 200059 h 685386"/>
                  <a:gd name="connsiteX63" fmla="*/ 262440 w 2728832"/>
                  <a:gd name="connsiteY63" fmla="*/ 542565 h 685386"/>
                  <a:gd name="connsiteX64" fmla="*/ 148312 w 2728832"/>
                  <a:gd name="connsiteY64" fmla="*/ 496314 h 685386"/>
                  <a:gd name="connsiteX65" fmla="*/ 2728832 w 2728832"/>
                  <a:gd name="connsiteY65" fmla="*/ 0 h 685386"/>
                  <a:gd name="connsiteX66" fmla="*/ 2728832 w 2728832"/>
                  <a:gd name="connsiteY66" fmla="*/ 342019 h 685386"/>
                  <a:gd name="connsiteX67" fmla="*/ 2647649 w 2728832"/>
                  <a:gd name="connsiteY67" fmla="*/ 460171 h 685386"/>
                  <a:gd name="connsiteX68" fmla="*/ 2647649 w 2728832"/>
                  <a:gd name="connsiteY68" fmla="*/ 118152 h 685386"/>
                  <a:gd name="connsiteX69" fmla="*/ 2728832 w 2728832"/>
                  <a:gd name="connsiteY69" fmla="*/ 0 h 685386"/>
                  <a:gd name="connsiteX70" fmla="*/ 0 w 2728832"/>
                  <a:gd name="connsiteY70" fmla="*/ 0 h 685386"/>
                  <a:gd name="connsiteX71" fmla="*/ 86615 w 2728832"/>
                  <a:gd name="connsiteY71" fmla="*/ 118152 h 685386"/>
                  <a:gd name="connsiteX72" fmla="*/ 86615 w 2728832"/>
                  <a:gd name="connsiteY72" fmla="*/ 460171 h 685386"/>
                  <a:gd name="connsiteX73" fmla="*/ 0 w 2728832"/>
                  <a:gd name="connsiteY73" fmla="*/ 342019 h 68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728832" h="685386">
                    <a:moveTo>
                      <a:pt x="1509347" y="340571"/>
                    </a:moveTo>
                    <a:lnTo>
                      <a:pt x="1509347" y="684136"/>
                    </a:lnTo>
                    <a:cubicBezTo>
                      <a:pt x="1472137" y="684136"/>
                      <a:pt x="1433686" y="685386"/>
                      <a:pt x="1395236" y="685386"/>
                    </a:cubicBezTo>
                    <a:lnTo>
                      <a:pt x="1395236" y="341820"/>
                    </a:lnTo>
                    <a:cubicBezTo>
                      <a:pt x="1433686" y="341820"/>
                      <a:pt x="1472137" y="341820"/>
                      <a:pt x="1509347" y="340571"/>
                    </a:cubicBezTo>
                    <a:close/>
                    <a:moveTo>
                      <a:pt x="1219460" y="340571"/>
                    </a:moveTo>
                    <a:cubicBezTo>
                      <a:pt x="1257501" y="341820"/>
                      <a:pt x="1295543" y="341820"/>
                      <a:pt x="1333584" y="341820"/>
                    </a:cubicBezTo>
                    <a:lnTo>
                      <a:pt x="1333584" y="685386"/>
                    </a:lnTo>
                    <a:cubicBezTo>
                      <a:pt x="1295543" y="685386"/>
                      <a:pt x="1257501" y="684136"/>
                      <a:pt x="1219460" y="684136"/>
                    </a:cubicBezTo>
                    <a:close/>
                    <a:moveTo>
                      <a:pt x="1690631" y="329584"/>
                    </a:moveTo>
                    <a:lnTo>
                      <a:pt x="1690631" y="669468"/>
                    </a:lnTo>
                    <a:cubicBezTo>
                      <a:pt x="1653815" y="671940"/>
                      <a:pt x="1615773" y="673176"/>
                      <a:pt x="1576503" y="674412"/>
                    </a:cubicBezTo>
                    <a:lnTo>
                      <a:pt x="1576503" y="334528"/>
                    </a:lnTo>
                    <a:cubicBezTo>
                      <a:pt x="1615773" y="333292"/>
                      <a:pt x="1653815" y="332056"/>
                      <a:pt x="1690631" y="329584"/>
                    </a:cubicBezTo>
                    <a:close/>
                    <a:moveTo>
                      <a:pt x="1038186" y="329584"/>
                    </a:moveTo>
                    <a:cubicBezTo>
                      <a:pt x="1075397" y="332056"/>
                      <a:pt x="1113849" y="333292"/>
                      <a:pt x="1152301" y="334528"/>
                    </a:cubicBezTo>
                    <a:lnTo>
                      <a:pt x="1152301" y="674412"/>
                    </a:lnTo>
                    <a:cubicBezTo>
                      <a:pt x="1113849" y="673176"/>
                      <a:pt x="1075397" y="671940"/>
                      <a:pt x="1038186" y="669468"/>
                    </a:cubicBezTo>
                    <a:close/>
                    <a:moveTo>
                      <a:pt x="1871902" y="318597"/>
                    </a:moveTo>
                    <a:lnTo>
                      <a:pt x="1871902" y="658971"/>
                    </a:lnTo>
                    <a:cubicBezTo>
                      <a:pt x="1833861" y="662698"/>
                      <a:pt x="1797046" y="665182"/>
                      <a:pt x="1757778" y="668909"/>
                    </a:cubicBezTo>
                    <a:lnTo>
                      <a:pt x="1757778" y="327293"/>
                    </a:lnTo>
                    <a:cubicBezTo>
                      <a:pt x="1797046" y="324808"/>
                      <a:pt x="1833861" y="321081"/>
                      <a:pt x="1871902" y="318597"/>
                    </a:cubicBezTo>
                    <a:close/>
                    <a:moveTo>
                      <a:pt x="862408" y="318597"/>
                    </a:moveTo>
                    <a:cubicBezTo>
                      <a:pt x="899223" y="321081"/>
                      <a:pt x="938493" y="324808"/>
                      <a:pt x="976536" y="327293"/>
                    </a:cubicBezTo>
                    <a:lnTo>
                      <a:pt x="976536" y="668909"/>
                    </a:lnTo>
                    <a:cubicBezTo>
                      <a:pt x="938493" y="665182"/>
                      <a:pt x="899223" y="662698"/>
                      <a:pt x="862408" y="658971"/>
                    </a:cubicBezTo>
                    <a:close/>
                    <a:moveTo>
                      <a:pt x="2047667" y="296624"/>
                    </a:moveTo>
                    <a:lnTo>
                      <a:pt x="2047667" y="636318"/>
                    </a:lnTo>
                    <a:cubicBezTo>
                      <a:pt x="2011697" y="642517"/>
                      <a:pt x="1972006" y="647476"/>
                      <a:pt x="1933556" y="652435"/>
                    </a:cubicBezTo>
                    <a:lnTo>
                      <a:pt x="1933556" y="311501"/>
                    </a:lnTo>
                    <a:cubicBezTo>
                      <a:pt x="1972006" y="306542"/>
                      <a:pt x="2010457" y="302823"/>
                      <a:pt x="2047667" y="296624"/>
                    </a:cubicBezTo>
                    <a:close/>
                    <a:moveTo>
                      <a:pt x="681141" y="296624"/>
                    </a:moveTo>
                    <a:cubicBezTo>
                      <a:pt x="718351" y="302823"/>
                      <a:pt x="755561" y="306542"/>
                      <a:pt x="795252" y="311501"/>
                    </a:cubicBezTo>
                    <a:lnTo>
                      <a:pt x="795252" y="652435"/>
                    </a:lnTo>
                    <a:cubicBezTo>
                      <a:pt x="755561" y="647476"/>
                      <a:pt x="718351" y="642517"/>
                      <a:pt x="681141" y="636318"/>
                    </a:cubicBezTo>
                    <a:close/>
                    <a:moveTo>
                      <a:pt x="2228950" y="263669"/>
                    </a:moveTo>
                    <a:lnTo>
                      <a:pt x="2228950" y="603938"/>
                    </a:lnTo>
                    <a:cubicBezTo>
                      <a:pt x="2192134" y="611362"/>
                      <a:pt x="2154092" y="617549"/>
                      <a:pt x="2114822" y="624973"/>
                    </a:cubicBezTo>
                    <a:lnTo>
                      <a:pt x="2114822" y="284704"/>
                    </a:lnTo>
                    <a:cubicBezTo>
                      <a:pt x="2154092" y="278517"/>
                      <a:pt x="2192134" y="271093"/>
                      <a:pt x="2228950" y="263669"/>
                    </a:cubicBezTo>
                    <a:close/>
                    <a:moveTo>
                      <a:pt x="505363" y="263669"/>
                    </a:moveTo>
                    <a:cubicBezTo>
                      <a:pt x="540950" y="271093"/>
                      <a:pt x="580218" y="278517"/>
                      <a:pt x="619487" y="284704"/>
                    </a:cubicBezTo>
                    <a:lnTo>
                      <a:pt x="619487" y="624973"/>
                    </a:lnTo>
                    <a:cubicBezTo>
                      <a:pt x="580218" y="617549"/>
                      <a:pt x="540950" y="611362"/>
                      <a:pt x="505363" y="603938"/>
                    </a:cubicBezTo>
                    <a:close/>
                    <a:moveTo>
                      <a:pt x="2404729" y="219721"/>
                    </a:moveTo>
                    <a:lnTo>
                      <a:pt x="2404729" y="560877"/>
                    </a:lnTo>
                    <a:cubicBezTo>
                      <a:pt x="2370368" y="572082"/>
                      <a:pt x="2332325" y="583288"/>
                      <a:pt x="2290601" y="592004"/>
                    </a:cubicBezTo>
                    <a:lnTo>
                      <a:pt x="2290601" y="249603"/>
                    </a:lnTo>
                    <a:cubicBezTo>
                      <a:pt x="2332325" y="240888"/>
                      <a:pt x="2370368" y="230927"/>
                      <a:pt x="2404729" y="219721"/>
                    </a:cubicBezTo>
                    <a:close/>
                    <a:moveTo>
                      <a:pt x="324088" y="219721"/>
                    </a:moveTo>
                    <a:cubicBezTo>
                      <a:pt x="359676" y="230927"/>
                      <a:pt x="397719" y="240888"/>
                      <a:pt x="438216" y="249603"/>
                    </a:cubicBezTo>
                    <a:lnTo>
                      <a:pt x="438216" y="592004"/>
                    </a:lnTo>
                    <a:cubicBezTo>
                      <a:pt x="397719" y="583288"/>
                      <a:pt x="359676" y="572082"/>
                      <a:pt x="324088" y="560877"/>
                    </a:cubicBezTo>
                    <a:close/>
                    <a:moveTo>
                      <a:pt x="2585997" y="153808"/>
                    </a:moveTo>
                    <a:lnTo>
                      <a:pt x="2585997" y="496314"/>
                    </a:lnTo>
                    <a:cubicBezTo>
                      <a:pt x="2552864" y="512564"/>
                      <a:pt x="2514823" y="528815"/>
                      <a:pt x="2471873" y="542565"/>
                    </a:cubicBezTo>
                    <a:lnTo>
                      <a:pt x="2471873" y="200059"/>
                    </a:lnTo>
                    <a:cubicBezTo>
                      <a:pt x="2500097" y="190059"/>
                      <a:pt x="2527094" y="180058"/>
                      <a:pt x="2550410" y="168808"/>
                    </a:cubicBezTo>
                    <a:cubicBezTo>
                      <a:pt x="2563908" y="163808"/>
                      <a:pt x="2574953" y="158808"/>
                      <a:pt x="2585997" y="153808"/>
                    </a:cubicBezTo>
                    <a:close/>
                    <a:moveTo>
                      <a:pt x="148312" y="153808"/>
                    </a:moveTo>
                    <a:cubicBezTo>
                      <a:pt x="159357" y="158808"/>
                      <a:pt x="170401" y="163808"/>
                      <a:pt x="182673" y="168808"/>
                    </a:cubicBezTo>
                    <a:cubicBezTo>
                      <a:pt x="207217" y="180058"/>
                      <a:pt x="232987" y="190059"/>
                      <a:pt x="262440" y="200059"/>
                    </a:cubicBezTo>
                    <a:lnTo>
                      <a:pt x="262440" y="542565"/>
                    </a:lnTo>
                    <a:cubicBezTo>
                      <a:pt x="219488" y="528815"/>
                      <a:pt x="181446" y="512564"/>
                      <a:pt x="148312" y="496314"/>
                    </a:cubicBezTo>
                    <a:close/>
                    <a:moveTo>
                      <a:pt x="2728832" y="0"/>
                    </a:moveTo>
                    <a:lnTo>
                      <a:pt x="2728832" y="342019"/>
                    </a:lnTo>
                    <a:cubicBezTo>
                      <a:pt x="2728832" y="383062"/>
                      <a:pt x="2699752" y="422860"/>
                      <a:pt x="2647649" y="460171"/>
                    </a:cubicBezTo>
                    <a:lnTo>
                      <a:pt x="2647649" y="118152"/>
                    </a:lnTo>
                    <a:cubicBezTo>
                      <a:pt x="2699752" y="82085"/>
                      <a:pt x="2728832" y="41042"/>
                      <a:pt x="2728832" y="0"/>
                    </a:cubicBezTo>
                    <a:close/>
                    <a:moveTo>
                      <a:pt x="0" y="0"/>
                    </a:moveTo>
                    <a:cubicBezTo>
                      <a:pt x="0" y="41042"/>
                      <a:pt x="30570" y="82085"/>
                      <a:pt x="86615" y="118152"/>
                    </a:cubicBezTo>
                    <a:lnTo>
                      <a:pt x="86615" y="460171"/>
                    </a:lnTo>
                    <a:cubicBezTo>
                      <a:pt x="30570" y="422860"/>
                      <a:pt x="0" y="383062"/>
                      <a:pt x="0" y="342019"/>
                    </a:cubicBezTo>
                    <a:close/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CE93B78-5ED4-A84C-939E-69DC30673C8B}"/>
                </a:ext>
              </a:extLst>
            </p:cNvPr>
            <p:cNvGrpSpPr/>
            <p:nvPr/>
          </p:nvGrpSpPr>
          <p:grpSpPr>
            <a:xfrm>
              <a:off x="8684256" y="8840993"/>
              <a:ext cx="2735541" cy="1032693"/>
              <a:chOff x="8684256" y="8840993"/>
              <a:chExt cx="2735541" cy="1032693"/>
            </a:xfrm>
          </p:grpSpPr>
          <p:sp>
            <p:nvSpPr>
              <p:cNvPr id="56" name="Freeform 184">
                <a:extLst>
                  <a:ext uri="{FF2B5EF4-FFF2-40B4-BE49-F238E27FC236}">
                    <a16:creationId xmlns:a16="http://schemas.microsoft.com/office/drawing/2014/main" id="{B56F19BB-8196-4C45-82CF-20A2528CC0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4259" y="9187053"/>
                <a:ext cx="2735538" cy="686633"/>
              </a:xfrm>
              <a:custGeom>
                <a:avLst/>
                <a:gdLst>
                  <a:gd name="T0" fmla="*/ 2049 w 2197"/>
                  <a:gd name="T1" fmla="*/ 137 h 550"/>
                  <a:gd name="T2" fmla="*/ 2049 w 2197"/>
                  <a:gd name="T3" fmla="*/ 137 h 550"/>
                  <a:gd name="T4" fmla="*/ 1098 w 2197"/>
                  <a:gd name="T5" fmla="*/ 274 h 550"/>
                  <a:gd name="T6" fmla="*/ 1098 w 2197"/>
                  <a:gd name="T7" fmla="*/ 274 h 550"/>
                  <a:gd name="T8" fmla="*/ 147 w 2197"/>
                  <a:gd name="T9" fmla="*/ 137 h 550"/>
                  <a:gd name="T10" fmla="*/ 147 w 2197"/>
                  <a:gd name="T11" fmla="*/ 137 h 550"/>
                  <a:gd name="T12" fmla="*/ 0 w 2197"/>
                  <a:gd name="T13" fmla="*/ 0 h 550"/>
                  <a:gd name="T14" fmla="*/ 0 w 2197"/>
                  <a:gd name="T15" fmla="*/ 274 h 550"/>
                  <a:gd name="T16" fmla="*/ 0 w 2197"/>
                  <a:gd name="T17" fmla="*/ 274 h 550"/>
                  <a:gd name="T18" fmla="*/ 1098 w 2197"/>
                  <a:gd name="T19" fmla="*/ 549 h 550"/>
                  <a:gd name="T20" fmla="*/ 1098 w 2197"/>
                  <a:gd name="T21" fmla="*/ 549 h 550"/>
                  <a:gd name="T22" fmla="*/ 2196 w 2197"/>
                  <a:gd name="T23" fmla="*/ 274 h 550"/>
                  <a:gd name="T24" fmla="*/ 2196 w 2197"/>
                  <a:gd name="T25" fmla="*/ 0 h 550"/>
                  <a:gd name="T26" fmla="*/ 2196 w 2197"/>
                  <a:gd name="T27" fmla="*/ 0 h 550"/>
                  <a:gd name="T28" fmla="*/ 2049 w 2197"/>
                  <a:gd name="T29" fmla="*/ 137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7" h="550">
                    <a:moveTo>
                      <a:pt x="2049" y="137"/>
                    </a:moveTo>
                    <a:lnTo>
                      <a:pt x="2049" y="137"/>
                    </a:lnTo>
                    <a:cubicBezTo>
                      <a:pt x="1860" y="219"/>
                      <a:pt x="1504" y="274"/>
                      <a:pt x="1098" y="274"/>
                    </a:cubicBezTo>
                    <a:lnTo>
                      <a:pt x="1098" y="274"/>
                    </a:lnTo>
                    <a:cubicBezTo>
                      <a:pt x="692" y="274"/>
                      <a:pt x="337" y="219"/>
                      <a:pt x="147" y="137"/>
                    </a:cubicBezTo>
                    <a:lnTo>
                      <a:pt x="147" y="137"/>
                    </a:lnTo>
                    <a:cubicBezTo>
                      <a:pt x="53" y="97"/>
                      <a:pt x="0" y="50"/>
                      <a:pt x="0" y="0"/>
                    </a:cubicBezTo>
                    <a:lnTo>
                      <a:pt x="0" y="274"/>
                    </a:lnTo>
                    <a:lnTo>
                      <a:pt x="0" y="274"/>
                    </a:lnTo>
                    <a:cubicBezTo>
                      <a:pt x="0" y="426"/>
                      <a:pt x="492" y="549"/>
                      <a:pt x="1098" y="549"/>
                    </a:cubicBezTo>
                    <a:lnTo>
                      <a:pt x="1098" y="549"/>
                    </a:lnTo>
                    <a:cubicBezTo>
                      <a:pt x="1704" y="549"/>
                      <a:pt x="2196" y="426"/>
                      <a:pt x="2196" y="274"/>
                    </a:cubicBezTo>
                    <a:lnTo>
                      <a:pt x="2196" y="0"/>
                    </a:lnTo>
                    <a:lnTo>
                      <a:pt x="2196" y="0"/>
                    </a:lnTo>
                    <a:cubicBezTo>
                      <a:pt x="2196" y="50"/>
                      <a:pt x="2143" y="97"/>
                      <a:pt x="2049" y="137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57" name="Freeform 185">
                <a:extLst>
                  <a:ext uri="{FF2B5EF4-FFF2-40B4-BE49-F238E27FC236}">
                    <a16:creationId xmlns:a16="http://schemas.microsoft.com/office/drawing/2014/main" id="{539A6742-53F1-4C49-840A-FD17A87D83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4259" y="8840993"/>
                <a:ext cx="2735538" cy="681137"/>
              </a:xfrm>
              <a:custGeom>
                <a:avLst/>
                <a:gdLst>
                  <a:gd name="T0" fmla="*/ 1921 w 2197"/>
                  <a:gd name="T1" fmla="*/ 92 h 549"/>
                  <a:gd name="T2" fmla="*/ 1921 w 2197"/>
                  <a:gd name="T3" fmla="*/ 92 h 549"/>
                  <a:gd name="T4" fmla="*/ 1098 w 2197"/>
                  <a:gd name="T5" fmla="*/ 0 h 549"/>
                  <a:gd name="T6" fmla="*/ 1098 w 2197"/>
                  <a:gd name="T7" fmla="*/ 0 h 549"/>
                  <a:gd name="T8" fmla="*/ 275 w 2197"/>
                  <a:gd name="T9" fmla="*/ 92 h 549"/>
                  <a:gd name="T10" fmla="*/ 275 w 2197"/>
                  <a:gd name="T11" fmla="*/ 92 h 549"/>
                  <a:gd name="T12" fmla="*/ 0 w 2197"/>
                  <a:gd name="T13" fmla="*/ 274 h 549"/>
                  <a:gd name="T14" fmla="*/ 0 w 2197"/>
                  <a:gd name="T15" fmla="*/ 274 h 549"/>
                  <a:gd name="T16" fmla="*/ 147 w 2197"/>
                  <a:gd name="T17" fmla="*/ 411 h 549"/>
                  <a:gd name="T18" fmla="*/ 147 w 2197"/>
                  <a:gd name="T19" fmla="*/ 411 h 549"/>
                  <a:gd name="T20" fmla="*/ 1098 w 2197"/>
                  <a:gd name="T21" fmla="*/ 548 h 549"/>
                  <a:gd name="T22" fmla="*/ 1098 w 2197"/>
                  <a:gd name="T23" fmla="*/ 548 h 549"/>
                  <a:gd name="T24" fmla="*/ 2049 w 2197"/>
                  <a:gd name="T25" fmla="*/ 411 h 549"/>
                  <a:gd name="T26" fmla="*/ 2049 w 2197"/>
                  <a:gd name="T27" fmla="*/ 411 h 549"/>
                  <a:gd name="T28" fmla="*/ 2196 w 2197"/>
                  <a:gd name="T29" fmla="*/ 274 h 549"/>
                  <a:gd name="T30" fmla="*/ 2196 w 2197"/>
                  <a:gd name="T31" fmla="*/ 274 h 549"/>
                  <a:gd name="T32" fmla="*/ 1921 w 2197"/>
                  <a:gd name="T33" fmla="*/ 92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7" h="549">
                    <a:moveTo>
                      <a:pt x="1921" y="92"/>
                    </a:moveTo>
                    <a:lnTo>
                      <a:pt x="1921" y="92"/>
                    </a:lnTo>
                    <a:cubicBezTo>
                      <a:pt x="1720" y="35"/>
                      <a:pt x="1426" y="0"/>
                      <a:pt x="1098" y="0"/>
                    </a:cubicBezTo>
                    <a:lnTo>
                      <a:pt x="1098" y="0"/>
                    </a:lnTo>
                    <a:cubicBezTo>
                      <a:pt x="770" y="0"/>
                      <a:pt x="476" y="35"/>
                      <a:pt x="275" y="92"/>
                    </a:cubicBezTo>
                    <a:lnTo>
                      <a:pt x="275" y="92"/>
                    </a:lnTo>
                    <a:cubicBezTo>
                      <a:pt x="104" y="141"/>
                      <a:pt x="0" y="205"/>
                      <a:pt x="0" y="274"/>
                    </a:cubicBezTo>
                    <a:lnTo>
                      <a:pt x="0" y="274"/>
                    </a:lnTo>
                    <a:cubicBezTo>
                      <a:pt x="0" y="324"/>
                      <a:pt x="53" y="371"/>
                      <a:pt x="147" y="411"/>
                    </a:cubicBezTo>
                    <a:lnTo>
                      <a:pt x="147" y="411"/>
                    </a:lnTo>
                    <a:cubicBezTo>
                      <a:pt x="337" y="493"/>
                      <a:pt x="692" y="548"/>
                      <a:pt x="1098" y="548"/>
                    </a:cubicBezTo>
                    <a:lnTo>
                      <a:pt x="1098" y="548"/>
                    </a:lnTo>
                    <a:cubicBezTo>
                      <a:pt x="1504" y="548"/>
                      <a:pt x="1860" y="493"/>
                      <a:pt x="2049" y="411"/>
                    </a:cubicBezTo>
                    <a:lnTo>
                      <a:pt x="2049" y="411"/>
                    </a:lnTo>
                    <a:cubicBezTo>
                      <a:pt x="2143" y="371"/>
                      <a:pt x="2196" y="324"/>
                      <a:pt x="2196" y="274"/>
                    </a:cubicBezTo>
                    <a:lnTo>
                      <a:pt x="2196" y="274"/>
                    </a:lnTo>
                    <a:cubicBezTo>
                      <a:pt x="2196" y="205"/>
                      <a:pt x="2092" y="141"/>
                      <a:pt x="1921" y="92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58" name="Freeform 186">
                <a:extLst>
                  <a:ext uri="{FF2B5EF4-FFF2-40B4-BE49-F238E27FC236}">
                    <a16:creationId xmlns:a16="http://schemas.microsoft.com/office/drawing/2014/main" id="{B55A5D31-E06E-B249-A261-0316F3F560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21586" y="8912402"/>
                <a:ext cx="2460884" cy="543814"/>
              </a:xfrm>
              <a:custGeom>
                <a:avLst/>
                <a:gdLst>
                  <a:gd name="T0" fmla="*/ 1727 w 1975"/>
                  <a:gd name="T1" fmla="*/ 73 h 435"/>
                  <a:gd name="T2" fmla="*/ 1727 w 1975"/>
                  <a:gd name="T3" fmla="*/ 73 h 435"/>
                  <a:gd name="T4" fmla="*/ 987 w 1975"/>
                  <a:gd name="T5" fmla="*/ 0 h 435"/>
                  <a:gd name="T6" fmla="*/ 987 w 1975"/>
                  <a:gd name="T7" fmla="*/ 0 h 435"/>
                  <a:gd name="T8" fmla="*/ 246 w 1975"/>
                  <a:gd name="T9" fmla="*/ 73 h 435"/>
                  <a:gd name="T10" fmla="*/ 246 w 1975"/>
                  <a:gd name="T11" fmla="*/ 73 h 435"/>
                  <a:gd name="T12" fmla="*/ 0 w 1975"/>
                  <a:gd name="T13" fmla="*/ 217 h 435"/>
                  <a:gd name="T14" fmla="*/ 0 w 1975"/>
                  <a:gd name="T15" fmla="*/ 217 h 435"/>
                  <a:gd name="T16" fmla="*/ 132 w 1975"/>
                  <a:gd name="T17" fmla="*/ 326 h 435"/>
                  <a:gd name="T18" fmla="*/ 132 w 1975"/>
                  <a:gd name="T19" fmla="*/ 326 h 435"/>
                  <a:gd name="T20" fmla="*/ 987 w 1975"/>
                  <a:gd name="T21" fmla="*/ 434 h 435"/>
                  <a:gd name="T22" fmla="*/ 987 w 1975"/>
                  <a:gd name="T23" fmla="*/ 434 h 435"/>
                  <a:gd name="T24" fmla="*/ 1842 w 1975"/>
                  <a:gd name="T25" fmla="*/ 326 h 435"/>
                  <a:gd name="T26" fmla="*/ 1842 w 1975"/>
                  <a:gd name="T27" fmla="*/ 326 h 435"/>
                  <a:gd name="T28" fmla="*/ 1974 w 1975"/>
                  <a:gd name="T29" fmla="*/ 217 h 435"/>
                  <a:gd name="T30" fmla="*/ 1974 w 1975"/>
                  <a:gd name="T31" fmla="*/ 217 h 435"/>
                  <a:gd name="T32" fmla="*/ 1727 w 1975"/>
                  <a:gd name="T33" fmla="*/ 73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75" h="435">
                    <a:moveTo>
                      <a:pt x="1727" y="73"/>
                    </a:moveTo>
                    <a:lnTo>
                      <a:pt x="1727" y="73"/>
                    </a:lnTo>
                    <a:cubicBezTo>
                      <a:pt x="1547" y="29"/>
                      <a:pt x="1282" y="0"/>
                      <a:pt x="987" y="0"/>
                    </a:cubicBezTo>
                    <a:lnTo>
                      <a:pt x="987" y="0"/>
                    </a:lnTo>
                    <a:cubicBezTo>
                      <a:pt x="692" y="0"/>
                      <a:pt x="428" y="29"/>
                      <a:pt x="246" y="73"/>
                    </a:cubicBezTo>
                    <a:lnTo>
                      <a:pt x="246" y="73"/>
                    </a:lnTo>
                    <a:cubicBezTo>
                      <a:pt x="93" y="111"/>
                      <a:pt x="0" y="162"/>
                      <a:pt x="0" y="217"/>
                    </a:cubicBezTo>
                    <a:lnTo>
                      <a:pt x="0" y="217"/>
                    </a:lnTo>
                    <a:cubicBezTo>
                      <a:pt x="0" y="256"/>
                      <a:pt x="48" y="294"/>
                      <a:pt x="132" y="326"/>
                    </a:cubicBezTo>
                    <a:lnTo>
                      <a:pt x="132" y="326"/>
                    </a:lnTo>
                    <a:cubicBezTo>
                      <a:pt x="303" y="391"/>
                      <a:pt x="621" y="434"/>
                      <a:pt x="987" y="434"/>
                    </a:cubicBezTo>
                    <a:lnTo>
                      <a:pt x="987" y="434"/>
                    </a:lnTo>
                    <a:cubicBezTo>
                      <a:pt x="1353" y="434"/>
                      <a:pt x="1671" y="391"/>
                      <a:pt x="1842" y="326"/>
                    </a:cubicBezTo>
                    <a:lnTo>
                      <a:pt x="1842" y="326"/>
                    </a:lnTo>
                    <a:cubicBezTo>
                      <a:pt x="1927" y="294"/>
                      <a:pt x="1974" y="256"/>
                      <a:pt x="1974" y="217"/>
                    </a:cubicBezTo>
                    <a:lnTo>
                      <a:pt x="1974" y="217"/>
                    </a:lnTo>
                    <a:cubicBezTo>
                      <a:pt x="1974" y="162"/>
                      <a:pt x="1881" y="111"/>
                      <a:pt x="1727" y="73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59" name="Freeform 187">
                <a:extLst>
                  <a:ext uri="{FF2B5EF4-FFF2-40B4-BE49-F238E27FC236}">
                    <a16:creationId xmlns:a16="http://schemas.microsoft.com/office/drawing/2014/main" id="{7DC443DD-C4F1-2D46-853C-791BF88DBB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4259" y="9187053"/>
                <a:ext cx="2735538" cy="686633"/>
              </a:xfrm>
              <a:custGeom>
                <a:avLst/>
                <a:gdLst>
                  <a:gd name="T0" fmla="*/ 2049 w 2197"/>
                  <a:gd name="T1" fmla="*/ 137 h 550"/>
                  <a:gd name="T2" fmla="*/ 2049 w 2197"/>
                  <a:gd name="T3" fmla="*/ 137 h 550"/>
                  <a:gd name="T4" fmla="*/ 1098 w 2197"/>
                  <a:gd name="T5" fmla="*/ 274 h 550"/>
                  <a:gd name="T6" fmla="*/ 1098 w 2197"/>
                  <a:gd name="T7" fmla="*/ 274 h 550"/>
                  <a:gd name="T8" fmla="*/ 147 w 2197"/>
                  <a:gd name="T9" fmla="*/ 137 h 550"/>
                  <a:gd name="T10" fmla="*/ 147 w 2197"/>
                  <a:gd name="T11" fmla="*/ 137 h 550"/>
                  <a:gd name="T12" fmla="*/ 0 w 2197"/>
                  <a:gd name="T13" fmla="*/ 0 h 550"/>
                  <a:gd name="T14" fmla="*/ 0 w 2197"/>
                  <a:gd name="T15" fmla="*/ 274 h 550"/>
                  <a:gd name="T16" fmla="*/ 0 w 2197"/>
                  <a:gd name="T17" fmla="*/ 274 h 550"/>
                  <a:gd name="T18" fmla="*/ 1098 w 2197"/>
                  <a:gd name="T19" fmla="*/ 549 h 550"/>
                  <a:gd name="T20" fmla="*/ 1098 w 2197"/>
                  <a:gd name="T21" fmla="*/ 549 h 550"/>
                  <a:gd name="T22" fmla="*/ 2196 w 2197"/>
                  <a:gd name="T23" fmla="*/ 274 h 550"/>
                  <a:gd name="T24" fmla="*/ 2196 w 2197"/>
                  <a:gd name="T25" fmla="*/ 0 h 550"/>
                  <a:gd name="T26" fmla="*/ 2196 w 2197"/>
                  <a:gd name="T27" fmla="*/ 0 h 550"/>
                  <a:gd name="T28" fmla="*/ 2049 w 2197"/>
                  <a:gd name="T29" fmla="*/ 137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7" h="550">
                    <a:moveTo>
                      <a:pt x="2049" y="137"/>
                    </a:moveTo>
                    <a:lnTo>
                      <a:pt x="2049" y="137"/>
                    </a:lnTo>
                    <a:cubicBezTo>
                      <a:pt x="1860" y="219"/>
                      <a:pt x="1504" y="274"/>
                      <a:pt x="1098" y="274"/>
                    </a:cubicBezTo>
                    <a:lnTo>
                      <a:pt x="1098" y="274"/>
                    </a:lnTo>
                    <a:cubicBezTo>
                      <a:pt x="692" y="274"/>
                      <a:pt x="337" y="219"/>
                      <a:pt x="147" y="137"/>
                    </a:cubicBezTo>
                    <a:lnTo>
                      <a:pt x="147" y="137"/>
                    </a:lnTo>
                    <a:cubicBezTo>
                      <a:pt x="53" y="97"/>
                      <a:pt x="0" y="50"/>
                      <a:pt x="0" y="0"/>
                    </a:cubicBezTo>
                    <a:lnTo>
                      <a:pt x="0" y="274"/>
                    </a:lnTo>
                    <a:lnTo>
                      <a:pt x="0" y="274"/>
                    </a:lnTo>
                    <a:cubicBezTo>
                      <a:pt x="0" y="426"/>
                      <a:pt x="492" y="549"/>
                      <a:pt x="1098" y="549"/>
                    </a:cubicBezTo>
                    <a:lnTo>
                      <a:pt x="1098" y="549"/>
                    </a:lnTo>
                    <a:cubicBezTo>
                      <a:pt x="1704" y="549"/>
                      <a:pt x="2196" y="426"/>
                      <a:pt x="2196" y="274"/>
                    </a:cubicBezTo>
                    <a:lnTo>
                      <a:pt x="2196" y="0"/>
                    </a:lnTo>
                    <a:lnTo>
                      <a:pt x="2196" y="0"/>
                    </a:lnTo>
                    <a:cubicBezTo>
                      <a:pt x="2196" y="50"/>
                      <a:pt x="2143" y="97"/>
                      <a:pt x="2049" y="137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6E66A378-FC8E-6449-BEAC-2D5396856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4256" y="9187052"/>
                <a:ext cx="2734326" cy="685386"/>
              </a:xfrm>
              <a:custGeom>
                <a:avLst/>
                <a:gdLst>
                  <a:gd name="connsiteX0" fmla="*/ 1509362 w 2734326"/>
                  <a:gd name="connsiteY0" fmla="*/ 340571 h 685386"/>
                  <a:gd name="connsiteX1" fmla="*/ 1509362 w 2734326"/>
                  <a:gd name="connsiteY1" fmla="*/ 682887 h 685386"/>
                  <a:gd name="connsiteX2" fmla="*/ 1395234 w 2734326"/>
                  <a:gd name="connsiteY2" fmla="*/ 685386 h 685386"/>
                  <a:gd name="connsiteX3" fmla="*/ 1395234 w 2734326"/>
                  <a:gd name="connsiteY3" fmla="*/ 341820 h 685386"/>
                  <a:gd name="connsiteX4" fmla="*/ 1509362 w 2734326"/>
                  <a:gd name="connsiteY4" fmla="*/ 340571 h 685386"/>
                  <a:gd name="connsiteX5" fmla="*/ 1219458 w 2734326"/>
                  <a:gd name="connsiteY5" fmla="*/ 340571 h 685386"/>
                  <a:gd name="connsiteX6" fmla="*/ 1333586 w 2734326"/>
                  <a:gd name="connsiteY6" fmla="*/ 341820 h 685386"/>
                  <a:gd name="connsiteX7" fmla="*/ 1333586 w 2734326"/>
                  <a:gd name="connsiteY7" fmla="*/ 685386 h 685386"/>
                  <a:gd name="connsiteX8" fmla="*/ 1219458 w 2734326"/>
                  <a:gd name="connsiteY8" fmla="*/ 682887 h 685386"/>
                  <a:gd name="connsiteX9" fmla="*/ 1690632 w 2734326"/>
                  <a:gd name="connsiteY9" fmla="*/ 329582 h 685386"/>
                  <a:gd name="connsiteX10" fmla="*/ 1690632 w 2734326"/>
                  <a:gd name="connsiteY10" fmla="*/ 673629 h 685386"/>
                  <a:gd name="connsiteX11" fmla="*/ 1576508 w 2734326"/>
                  <a:gd name="connsiteY11" fmla="*/ 679885 h 685386"/>
                  <a:gd name="connsiteX12" fmla="*/ 1576508 w 2734326"/>
                  <a:gd name="connsiteY12" fmla="*/ 335837 h 685386"/>
                  <a:gd name="connsiteX13" fmla="*/ 1690632 w 2734326"/>
                  <a:gd name="connsiteY13" fmla="*/ 329582 h 685386"/>
                  <a:gd name="connsiteX14" fmla="*/ 1038191 w 2734326"/>
                  <a:gd name="connsiteY14" fmla="*/ 329582 h 685386"/>
                  <a:gd name="connsiteX15" fmla="*/ 1152315 w 2734326"/>
                  <a:gd name="connsiteY15" fmla="*/ 335837 h 685386"/>
                  <a:gd name="connsiteX16" fmla="*/ 1152315 w 2734326"/>
                  <a:gd name="connsiteY16" fmla="*/ 679885 h 685386"/>
                  <a:gd name="connsiteX17" fmla="*/ 1038191 w 2734326"/>
                  <a:gd name="connsiteY17" fmla="*/ 673629 h 685386"/>
                  <a:gd name="connsiteX18" fmla="*/ 1871903 w 2734326"/>
                  <a:gd name="connsiteY18" fmla="*/ 313105 h 685386"/>
                  <a:gd name="connsiteX19" fmla="*/ 1871903 w 2734326"/>
                  <a:gd name="connsiteY19" fmla="*/ 653479 h 685386"/>
                  <a:gd name="connsiteX20" fmla="*/ 1757775 w 2734326"/>
                  <a:gd name="connsiteY20" fmla="*/ 663417 h 685386"/>
                  <a:gd name="connsiteX21" fmla="*/ 1757775 w 2734326"/>
                  <a:gd name="connsiteY21" fmla="*/ 323043 h 685386"/>
                  <a:gd name="connsiteX22" fmla="*/ 1871903 w 2734326"/>
                  <a:gd name="connsiteY22" fmla="*/ 313105 h 685386"/>
                  <a:gd name="connsiteX23" fmla="*/ 862413 w 2734326"/>
                  <a:gd name="connsiteY23" fmla="*/ 313105 h 685386"/>
                  <a:gd name="connsiteX24" fmla="*/ 976537 w 2734326"/>
                  <a:gd name="connsiteY24" fmla="*/ 323043 h 685386"/>
                  <a:gd name="connsiteX25" fmla="*/ 976537 w 2734326"/>
                  <a:gd name="connsiteY25" fmla="*/ 663417 h 685386"/>
                  <a:gd name="connsiteX26" fmla="*/ 862413 w 2734326"/>
                  <a:gd name="connsiteY26" fmla="*/ 653479 h 685386"/>
                  <a:gd name="connsiteX27" fmla="*/ 2047681 w 2734326"/>
                  <a:gd name="connsiteY27" fmla="*/ 296623 h 685386"/>
                  <a:gd name="connsiteX28" fmla="*/ 2047681 w 2734326"/>
                  <a:gd name="connsiteY28" fmla="*/ 637501 h 685386"/>
                  <a:gd name="connsiteX29" fmla="*/ 1933553 w 2734326"/>
                  <a:gd name="connsiteY29" fmla="*/ 652430 h 685386"/>
                  <a:gd name="connsiteX30" fmla="*/ 1933553 w 2734326"/>
                  <a:gd name="connsiteY30" fmla="*/ 311552 h 685386"/>
                  <a:gd name="connsiteX31" fmla="*/ 2047681 w 2734326"/>
                  <a:gd name="connsiteY31" fmla="*/ 296623 h 685386"/>
                  <a:gd name="connsiteX32" fmla="*/ 681139 w 2734326"/>
                  <a:gd name="connsiteY32" fmla="*/ 296623 h 685386"/>
                  <a:gd name="connsiteX33" fmla="*/ 795267 w 2734326"/>
                  <a:gd name="connsiteY33" fmla="*/ 311500 h 685386"/>
                  <a:gd name="connsiteX34" fmla="*/ 795267 w 2734326"/>
                  <a:gd name="connsiteY34" fmla="*/ 652434 h 685386"/>
                  <a:gd name="connsiteX35" fmla="*/ 681139 w 2734326"/>
                  <a:gd name="connsiteY35" fmla="*/ 636317 h 685386"/>
                  <a:gd name="connsiteX36" fmla="*/ 2228952 w 2734326"/>
                  <a:gd name="connsiteY36" fmla="*/ 263669 h 685386"/>
                  <a:gd name="connsiteX37" fmla="*/ 2228952 w 2734326"/>
                  <a:gd name="connsiteY37" fmla="*/ 603862 h 685386"/>
                  <a:gd name="connsiteX38" fmla="*/ 2114828 w 2734326"/>
                  <a:gd name="connsiteY38" fmla="*/ 624968 h 685386"/>
                  <a:gd name="connsiteX39" fmla="*/ 2114828 w 2734326"/>
                  <a:gd name="connsiteY39" fmla="*/ 284776 h 685386"/>
                  <a:gd name="connsiteX40" fmla="*/ 2228952 w 2734326"/>
                  <a:gd name="connsiteY40" fmla="*/ 263669 h 685386"/>
                  <a:gd name="connsiteX41" fmla="*/ 505360 w 2734326"/>
                  <a:gd name="connsiteY41" fmla="*/ 263669 h 685386"/>
                  <a:gd name="connsiteX42" fmla="*/ 619488 w 2734326"/>
                  <a:gd name="connsiteY42" fmla="*/ 284776 h 685386"/>
                  <a:gd name="connsiteX43" fmla="*/ 619488 w 2734326"/>
                  <a:gd name="connsiteY43" fmla="*/ 624968 h 685386"/>
                  <a:gd name="connsiteX44" fmla="*/ 505360 w 2734326"/>
                  <a:gd name="connsiteY44" fmla="*/ 603862 h 685386"/>
                  <a:gd name="connsiteX45" fmla="*/ 2404730 w 2734326"/>
                  <a:gd name="connsiteY45" fmla="*/ 219721 h 685386"/>
                  <a:gd name="connsiteX46" fmla="*/ 2404730 w 2734326"/>
                  <a:gd name="connsiteY46" fmla="*/ 562018 h 685386"/>
                  <a:gd name="connsiteX47" fmla="*/ 2290606 w 2734326"/>
                  <a:gd name="connsiteY47" fmla="*/ 592000 h 685386"/>
                  <a:gd name="connsiteX48" fmla="*/ 2290606 w 2734326"/>
                  <a:gd name="connsiteY48" fmla="*/ 249703 h 685386"/>
                  <a:gd name="connsiteX49" fmla="*/ 2404730 w 2734326"/>
                  <a:gd name="connsiteY49" fmla="*/ 219721 h 685386"/>
                  <a:gd name="connsiteX50" fmla="*/ 324094 w 2734326"/>
                  <a:gd name="connsiteY50" fmla="*/ 219721 h 685386"/>
                  <a:gd name="connsiteX51" fmla="*/ 438218 w 2734326"/>
                  <a:gd name="connsiteY51" fmla="*/ 249703 h 685386"/>
                  <a:gd name="connsiteX52" fmla="*/ 438218 w 2734326"/>
                  <a:gd name="connsiteY52" fmla="*/ 592000 h 685386"/>
                  <a:gd name="connsiteX53" fmla="*/ 324094 w 2734326"/>
                  <a:gd name="connsiteY53" fmla="*/ 562018 h 685386"/>
                  <a:gd name="connsiteX54" fmla="*/ 2586001 w 2734326"/>
                  <a:gd name="connsiteY54" fmla="*/ 153808 h 685386"/>
                  <a:gd name="connsiteX55" fmla="*/ 2586001 w 2734326"/>
                  <a:gd name="connsiteY55" fmla="*/ 496466 h 685386"/>
                  <a:gd name="connsiteX56" fmla="*/ 2471873 w 2734326"/>
                  <a:gd name="connsiteY56" fmla="*/ 542569 h 685386"/>
                  <a:gd name="connsiteX57" fmla="*/ 2471873 w 2734326"/>
                  <a:gd name="connsiteY57" fmla="*/ 201157 h 685386"/>
                  <a:gd name="connsiteX58" fmla="*/ 2550413 w 2734326"/>
                  <a:gd name="connsiteY58" fmla="*/ 170006 h 685386"/>
                  <a:gd name="connsiteX59" fmla="*/ 2586001 w 2734326"/>
                  <a:gd name="connsiteY59" fmla="*/ 153808 h 685386"/>
                  <a:gd name="connsiteX60" fmla="*/ 148317 w 2734326"/>
                  <a:gd name="connsiteY60" fmla="*/ 153808 h 685386"/>
                  <a:gd name="connsiteX61" fmla="*/ 183904 w 2734326"/>
                  <a:gd name="connsiteY61" fmla="*/ 170006 h 685386"/>
                  <a:gd name="connsiteX62" fmla="*/ 262441 w 2734326"/>
                  <a:gd name="connsiteY62" fmla="*/ 201157 h 685386"/>
                  <a:gd name="connsiteX63" fmla="*/ 262441 w 2734326"/>
                  <a:gd name="connsiteY63" fmla="*/ 542569 h 685386"/>
                  <a:gd name="connsiteX64" fmla="*/ 148317 w 2734326"/>
                  <a:gd name="connsiteY64" fmla="*/ 496466 h 685386"/>
                  <a:gd name="connsiteX65" fmla="*/ 2734326 w 2734326"/>
                  <a:gd name="connsiteY65" fmla="*/ 0 h 685386"/>
                  <a:gd name="connsiteX66" fmla="*/ 2734326 w 2734326"/>
                  <a:gd name="connsiteY66" fmla="*/ 341697 h 685386"/>
                  <a:gd name="connsiteX67" fmla="*/ 2653143 w 2734326"/>
                  <a:gd name="connsiteY67" fmla="*/ 460168 h 685386"/>
                  <a:gd name="connsiteX68" fmla="*/ 2653143 w 2734326"/>
                  <a:gd name="connsiteY68" fmla="*/ 118471 h 685386"/>
                  <a:gd name="connsiteX69" fmla="*/ 2734326 w 2734326"/>
                  <a:gd name="connsiteY69" fmla="*/ 0 h 685386"/>
                  <a:gd name="connsiteX70" fmla="*/ 0 w 2734326"/>
                  <a:gd name="connsiteY70" fmla="*/ 0 h 685386"/>
                  <a:gd name="connsiteX71" fmla="*/ 86615 w 2734326"/>
                  <a:gd name="connsiteY71" fmla="*/ 118471 h 685386"/>
                  <a:gd name="connsiteX72" fmla="*/ 86615 w 2734326"/>
                  <a:gd name="connsiteY72" fmla="*/ 460168 h 685386"/>
                  <a:gd name="connsiteX73" fmla="*/ 0 w 2734326"/>
                  <a:gd name="connsiteY73" fmla="*/ 341697 h 68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734326" h="685386">
                    <a:moveTo>
                      <a:pt x="1509362" y="340571"/>
                    </a:moveTo>
                    <a:lnTo>
                      <a:pt x="1509362" y="682887"/>
                    </a:lnTo>
                    <a:cubicBezTo>
                      <a:pt x="1471319" y="684136"/>
                      <a:pt x="1434504" y="685386"/>
                      <a:pt x="1395234" y="685386"/>
                    </a:cubicBezTo>
                    <a:lnTo>
                      <a:pt x="1395234" y="341820"/>
                    </a:lnTo>
                    <a:cubicBezTo>
                      <a:pt x="1434504" y="341820"/>
                      <a:pt x="1471319" y="341820"/>
                      <a:pt x="1509362" y="340571"/>
                    </a:cubicBezTo>
                    <a:close/>
                    <a:moveTo>
                      <a:pt x="1219458" y="340571"/>
                    </a:moveTo>
                    <a:cubicBezTo>
                      <a:pt x="1257501" y="341820"/>
                      <a:pt x="1294316" y="341820"/>
                      <a:pt x="1333586" y="341820"/>
                    </a:cubicBezTo>
                    <a:lnTo>
                      <a:pt x="1333586" y="685386"/>
                    </a:lnTo>
                    <a:cubicBezTo>
                      <a:pt x="1294316" y="685386"/>
                      <a:pt x="1257501" y="684136"/>
                      <a:pt x="1219458" y="682887"/>
                    </a:cubicBezTo>
                    <a:close/>
                    <a:moveTo>
                      <a:pt x="1690632" y="329582"/>
                    </a:moveTo>
                    <a:lnTo>
                      <a:pt x="1690632" y="673629"/>
                    </a:lnTo>
                    <a:cubicBezTo>
                      <a:pt x="1652591" y="676132"/>
                      <a:pt x="1615776" y="678634"/>
                      <a:pt x="1576508" y="679885"/>
                    </a:cubicBezTo>
                    <a:lnTo>
                      <a:pt x="1576508" y="335837"/>
                    </a:lnTo>
                    <a:cubicBezTo>
                      <a:pt x="1615776" y="334586"/>
                      <a:pt x="1652591" y="332084"/>
                      <a:pt x="1690632" y="329582"/>
                    </a:cubicBezTo>
                    <a:close/>
                    <a:moveTo>
                      <a:pt x="1038191" y="329582"/>
                    </a:moveTo>
                    <a:cubicBezTo>
                      <a:pt x="1076232" y="332084"/>
                      <a:pt x="1113046" y="334586"/>
                      <a:pt x="1152315" y="335837"/>
                    </a:cubicBezTo>
                    <a:lnTo>
                      <a:pt x="1152315" y="679885"/>
                    </a:lnTo>
                    <a:cubicBezTo>
                      <a:pt x="1113046" y="678634"/>
                      <a:pt x="1076232" y="676132"/>
                      <a:pt x="1038191" y="673629"/>
                    </a:cubicBezTo>
                    <a:close/>
                    <a:moveTo>
                      <a:pt x="1871903" y="313105"/>
                    </a:moveTo>
                    <a:lnTo>
                      <a:pt x="1871903" y="653479"/>
                    </a:lnTo>
                    <a:cubicBezTo>
                      <a:pt x="1833860" y="657206"/>
                      <a:pt x="1795818" y="662175"/>
                      <a:pt x="1757775" y="663417"/>
                    </a:cubicBezTo>
                    <a:lnTo>
                      <a:pt x="1757775" y="323043"/>
                    </a:lnTo>
                    <a:cubicBezTo>
                      <a:pt x="1795818" y="320558"/>
                      <a:pt x="1833860" y="316832"/>
                      <a:pt x="1871903" y="313105"/>
                    </a:cubicBezTo>
                    <a:close/>
                    <a:moveTo>
                      <a:pt x="862413" y="313105"/>
                    </a:moveTo>
                    <a:cubicBezTo>
                      <a:pt x="899227" y="316832"/>
                      <a:pt x="937268" y="320558"/>
                      <a:pt x="976537" y="323043"/>
                    </a:cubicBezTo>
                    <a:lnTo>
                      <a:pt x="976537" y="663417"/>
                    </a:lnTo>
                    <a:cubicBezTo>
                      <a:pt x="937268" y="662175"/>
                      <a:pt x="899227" y="657206"/>
                      <a:pt x="862413" y="653479"/>
                    </a:cubicBezTo>
                    <a:close/>
                    <a:moveTo>
                      <a:pt x="2047681" y="296623"/>
                    </a:moveTo>
                    <a:lnTo>
                      <a:pt x="2047681" y="637501"/>
                    </a:lnTo>
                    <a:cubicBezTo>
                      <a:pt x="2010865" y="642477"/>
                      <a:pt x="1972823" y="648698"/>
                      <a:pt x="1933553" y="652430"/>
                    </a:cubicBezTo>
                    <a:lnTo>
                      <a:pt x="1933553" y="311552"/>
                    </a:lnTo>
                    <a:cubicBezTo>
                      <a:pt x="1972823" y="306576"/>
                      <a:pt x="2010865" y="301599"/>
                      <a:pt x="2047681" y="296623"/>
                    </a:cubicBezTo>
                    <a:close/>
                    <a:moveTo>
                      <a:pt x="681139" y="296623"/>
                    </a:moveTo>
                    <a:cubicBezTo>
                      <a:pt x="719182" y="301582"/>
                      <a:pt x="755997" y="306541"/>
                      <a:pt x="795267" y="311500"/>
                    </a:cubicBezTo>
                    <a:lnTo>
                      <a:pt x="795267" y="652434"/>
                    </a:lnTo>
                    <a:cubicBezTo>
                      <a:pt x="755997" y="647475"/>
                      <a:pt x="719182" y="641276"/>
                      <a:pt x="681139" y="636317"/>
                    </a:cubicBezTo>
                    <a:close/>
                    <a:moveTo>
                      <a:pt x="2228952" y="263669"/>
                    </a:moveTo>
                    <a:lnTo>
                      <a:pt x="2228952" y="603862"/>
                    </a:lnTo>
                    <a:cubicBezTo>
                      <a:pt x="2193365" y="611311"/>
                      <a:pt x="2155324" y="618761"/>
                      <a:pt x="2114828" y="624968"/>
                    </a:cubicBezTo>
                    <a:lnTo>
                      <a:pt x="2114828" y="284776"/>
                    </a:lnTo>
                    <a:cubicBezTo>
                      <a:pt x="2155324" y="278568"/>
                      <a:pt x="2193365" y="271118"/>
                      <a:pt x="2228952" y="263669"/>
                    </a:cubicBezTo>
                    <a:close/>
                    <a:moveTo>
                      <a:pt x="505360" y="263669"/>
                    </a:moveTo>
                    <a:cubicBezTo>
                      <a:pt x="540948" y="271118"/>
                      <a:pt x="578991" y="278568"/>
                      <a:pt x="619488" y="284776"/>
                    </a:cubicBezTo>
                    <a:lnTo>
                      <a:pt x="619488" y="624968"/>
                    </a:lnTo>
                    <a:cubicBezTo>
                      <a:pt x="578991" y="618761"/>
                      <a:pt x="540948" y="611311"/>
                      <a:pt x="505360" y="603862"/>
                    </a:cubicBezTo>
                    <a:close/>
                    <a:moveTo>
                      <a:pt x="2404730" y="219721"/>
                    </a:moveTo>
                    <a:lnTo>
                      <a:pt x="2404730" y="562018"/>
                    </a:lnTo>
                    <a:cubicBezTo>
                      <a:pt x="2369143" y="573261"/>
                      <a:pt x="2331102" y="583255"/>
                      <a:pt x="2290606" y="592000"/>
                    </a:cubicBezTo>
                    <a:lnTo>
                      <a:pt x="2290606" y="249703"/>
                    </a:lnTo>
                    <a:cubicBezTo>
                      <a:pt x="2331102" y="239709"/>
                      <a:pt x="2369143" y="229715"/>
                      <a:pt x="2404730" y="219721"/>
                    </a:cubicBezTo>
                    <a:close/>
                    <a:moveTo>
                      <a:pt x="324094" y="219721"/>
                    </a:moveTo>
                    <a:cubicBezTo>
                      <a:pt x="359681" y="229715"/>
                      <a:pt x="397722" y="239709"/>
                      <a:pt x="438218" y="249703"/>
                    </a:cubicBezTo>
                    <a:lnTo>
                      <a:pt x="438218" y="592000"/>
                    </a:lnTo>
                    <a:cubicBezTo>
                      <a:pt x="397722" y="583255"/>
                      <a:pt x="359681" y="573261"/>
                      <a:pt x="324094" y="562018"/>
                    </a:cubicBezTo>
                    <a:close/>
                    <a:moveTo>
                      <a:pt x="2586001" y="153808"/>
                    </a:moveTo>
                    <a:lnTo>
                      <a:pt x="2586001" y="496466"/>
                    </a:lnTo>
                    <a:cubicBezTo>
                      <a:pt x="2552867" y="512664"/>
                      <a:pt x="2514824" y="527617"/>
                      <a:pt x="2471873" y="542569"/>
                    </a:cubicBezTo>
                    <a:lnTo>
                      <a:pt x="2471873" y="201157"/>
                    </a:lnTo>
                    <a:cubicBezTo>
                      <a:pt x="2500098" y="191189"/>
                      <a:pt x="2525869" y="181221"/>
                      <a:pt x="2550413" y="170006"/>
                    </a:cubicBezTo>
                    <a:cubicBezTo>
                      <a:pt x="2562684" y="165022"/>
                      <a:pt x="2574956" y="158792"/>
                      <a:pt x="2586001" y="153808"/>
                    </a:cubicBezTo>
                    <a:close/>
                    <a:moveTo>
                      <a:pt x="148317" y="153808"/>
                    </a:moveTo>
                    <a:cubicBezTo>
                      <a:pt x="159361" y="158792"/>
                      <a:pt x="171633" y="165022"/>
                      <a:pt x="183904" y="170006"/>
                    </a:cubicBezTo>
                    <a:cubicBezTo>
                      <a:pt x="208447" y="181221"/>
                      <a:pt x="234217" y="191189"/>
                      <a:pt x="262441" y="201157"/>
                    </a:cubicBezTo>
                    <a:lnTo>
                      <a:pt x="262441" y="542569"/>
                    </a:lnTo>
                    <a:cubicBezTo>
                      <a:pt x="219491" y="527617"/>
                      <a:pt x="181450" y="512664"/>
                      <a:pt x="148317" y="496466"/>
                    </a:cubicBezTo>
                    <a:close/>
                    <a:moveTo>
                      <a:pt x="2734326" y="0"/>
                    </a:moveTo>
                    <a:lnTo>
                      <a:pt x="2734326" y="341697"/>
                    </a:lnTo>
                    <a:cubicBezTo>
                      <a:pt x="2734326" y="384097"/>
                      <a:pt x="2705246" y="424003"/>
                      <a:pt x="2653143" y="460168"/>
                    </a:cubicBezTo>
                    <a:lnTo>
                      <a:pt x="2653143" y="118471"/>
                    </a:lnTo>
                    <a:cubicBezTo>
                      <a:pt x="2705246" y="81059"/>
                      <a:pt x="2734326" y="41153"/>
                      <a:pt x="2734326" y="0"/>
                    </a:cubicBezTo>
                    <a:close/>
                    <a:moveTo>
                      <a:pt x="0" y="0"/>
                    </a:moveTo>
                    <a:cubicBezTo>
                      <a:pt x="0" y="41153"/>
                      <a:pt x="30570" y="81059"/>
                      <a:pt x="86615" y="118471"/>
                    </a:cubicBezTo>
                    <a:lnTo>
                      <a:pt x="86615" y="460168"/>
                    </a:lnTo>
                    <a:cubicBezTo>
                      <a:pt x="30570" y="424003"/>
                      <a:pt x="0" y="384097"/>
                      <a:pt x="0" y="341697"/>
                    </a:cubicBezTo>
                    <a:close/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88DE4D2-FAA1-4E40-AF32-C90EC7D09AD5}"/>
                </a:ext>
              </a:extLst>
            </p:cNvPr>
            <p:cNvGrpSpPr/>
            <p:nvPr/>
          </p:nvGrpSpPr>
          <p:grpSpPr>
            <a:xfrm>
              <a:off x="8294253" y="8330138"/>
              <a:ext cx="2735540" cy="1027202"/>
              <a:chOff x="8294253" y="8330138"/>
              <a:chExt cx="2735540" cy="1027202"/>
            </a:xfrm>
          </p:grpSpPr>
          <p:sp>
            <p:nvSpPr>
              <p:cNvPr id="51" name="Freeform 204">
                <a:extLst>
                  <a:ext uri="{FF2B5EF4-FFF2-40B4-BE49-F238E27FC236}">
                    <a16:creationId xmlns:a16="http://schemas.microsoft.com/office/drawing/2014/main" id="{8DF660D6-4935-AA46-975B-930A65B58A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255" y="8670707"/>
                <a:ext cx="2735538" cy="686633"/>
              </a:xfrm>
              <a:custGeom>
                <a:avLst/>
                <a:gdLst>
                  <a:gd name="T0" fmla="*/ 2048 w 2196"/>
                  <a:gd name="T1" fmla="*/ 138 h 550"/>
                  <a:gd name="T2" fmla="*/ 2048 w 2196"/>
                  <a:gd name="T3" fmla="*/ 138 h 550"/>
                  <a:gd name="T4" fmla="*/ 1098 w 2196"/>
                  <a:gd name="T5" fmla="*/ 275 h 550"/>
                  <a:gd name="T6" fmla="*/ 1098 w 2196"/>
                  <a:gd name="T7" fmla="*/ 275 h 550"/>
                  <a:gd name="T8" fmla="*/ 147 w 2196"/>
                  <a:gd name="T9" fmla="*/ 138 h 550"/>
                  <a:gd name="T10" fmla="*/ 147 w 2196"/>
                  <a:gd name="T11" fmla="*/ 138 h 550"/>
                  <a:gd name="T12" fmla="*/ 0 w 2196"/>
                  <a:gd name="T13" fmla="*/ 0 h 550"/>
                  <a:gd name="T14" fmla="*/ 0 w 2196"/>
                  <a:gd name="T15" fmla="*/ 275 h 550"/>
                  <a:gd name="T16" fmla="*/ 0 w 2196"/>
                  <a:gd name="T17" fmla="*/ 275 h 550"/>
                  <a:gd name="T18" fmla="*/ 1098 w 2196"/>
                  <a:gd name="T19" fmla="*/ 549 h 550"/>
                  <a:gd name="T20" fmla="*/ 1098 w 2196"/>
                  <a:gd name="T21" fmla="*/ 549 h 550"/>
                  <a:gd name="T22" fmla="*/ 2195 w 2196"/>
                  <a:gd name="T23" fmla="*/ 275 h 550"/>
                  <a:gd name="T24" fmla="*/ 2195 w 2196"/>
                  <a:gd name="T25" fmla="*/ 0 h 550"/>
                  <a:gd name="T26" fmla="*/ 2195 w 2196"/>
                  <a:gd name="T27" fmla="*/ 0 h 550"/>
                  <a:gd name="T28" fmla="*/ 2048 w 2196"/>
                  <a:gd name="T29" fmla="*/ 138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6" h="550">
                    <a:moveTo>
                      <a:pt x="2048" y="138"/>
                    </a:moveTo>
                    <a:lnTo>
                      <a:pt x="2048" y="138"/>
                    </a:lnTo>
                    <a:cubicBezTo>
                      <a:pt x="1859" y="220"/>
                      <a:pt x="1504" y="275"/>
                      <a:pt x="1098" y="275"/>
                    </a:cubicBezTo>
                    <a:lnTo>
                      <a:pt x="1098" y="275"/>
                    </a:lnTo>
                    <a:cubicBezTo>
                      <a:pt x="692" y="275"/>
                      <a:pt x="336" y="220"/>
                      <a:pt x="147" y="138"/>
                    </a:cubicBezTo>
                    <a:lnTo>
                      <a:pt x="147" y="138"/>
                    </a:lnTo>
                    <a:cubicBezTo>
                      <a:pt x="53" y="98"/>
                      <a:pt x="0" y="50"/>
                      <a:pt x="0" y="0"/>
                    </a:cubicBezTo>
                    <a:lnTo>
                      <a:pt x="0" y="275"/>
                    </a:lnTo>
                    <a:lnTo>
                      <a:pt x="0" y="275"/>
                    </a:lnTo>
                    <a:cubicBezTo>
                      <a:pt x="0" y="426"/>
                      <a:pt x="491" y="549"/>
                      <a:pt x="1098" y="549"/>
                    </a:cubicBezTo>
                    <a:lnTo>
                      <a:pt x="1098" y="549"/>
                    </a:lnTo>
                    <a:cubicBezTo>
                      <a:pt x="1704" y="549"/>
                      <a:pt x="2195" y="426"/>
                      <a:pt x="2195" y="275"/>
                    </a:cubicBezTo>
                    <a:lnTo>
                      <a:pt x="2195" y="0"/>
                    </a:lnTo>
                    <a:lnTo>
                      <a:pt x="2195" y="0"/>
                    </a:lnTo>
                    <a:cubicBezTo>
                      <a:pt x="2195" y="50"/>
                      <a:pt x="2142" y="98"/>
                      <a:pt x="2048" y="138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52" name="Freeform 205">
                <a:extLst>
                  <a:ext uri="{FF2B5EF4-FFF2-40B4-BE49-F238E27FC236}">
                    <a16:creationId xmlns:a16="http://schemas.microsoft.com/office/drawing/2014/main" id="{646FD490-F278-6A47-A50A-F101991CC3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255" y="8330138"/>
                <a:ext cx="2735538" cy="686633"/>
              </a:xfrm>
              <a:custGeom>
                <a:avLst/>
                <a:gdLst>
                  <a:gd name="T0" fmla="*/ 1921 w 2196"/>
                  <a:gd name="T1" fmla="*/ 92 h 550"/>
                  <a:gd name="T2" fmla="*/ 1921 w 2196"/>
                  <a:gd name="T3" fmla="*/ 92 h 550"/>
                  <a:gd name="T4" fmla="*/ 1098 w 2196"/>
                  <a:gd name="T5" fmla="*/ 0 h 550"/>
                  <a:gd name="T6" fmla="*/ 1098 w 2196"/>
                  <a:gd name="T7" fmla="*/ 0 h 550"/>
                  <a:gd name="T8" fmla="*/ 274 w 2196"/>
                  <a:gd name="T9" fmla="*/ 92 h 550"/>
                  <a:gd name="T10" fmla="*/ 274 w 2196"/>
                  <a:gd name="T11" fmla="*/ 92 h 550"/>
                  <a:gd name="T12" fmla="*/ 0 w 2196"/>
                  <a:gd name="T13" fmla="*/ 274 h 550"/>
                  <a:gd name="T14" fmla="*/ 0 w 2196"/>
                  <a:gd name="T15" fmla="*/ 274 h 550"/>
                  <a:gd name="T16" fmla="*/ 147 w 2196"/>
                  <a:gd name="T17" fmla="*/ 412 h 550"/>
                  <a:gd name="T18" fmla="*/ 147 w 2196"/>
                  <a:gd name="T19" fmla="*/ 412 h 550"/>
                  <a:gd name="T20" fmla="*/ 1098 w 2196"/>
                  <a:gd name="T21" fmla="*/ 549 h 550"/>
                  <a:gd name="T22" fmla="*/ 1098 w 2196"/>
                  <a:gd name="T23" fmla="*/ 549 h 550"/>
                  <a:gd name="T24" fmla="*/ 2048 w 2196"/>
                  <a:gd name="T25" fmla="*/ 412 h 550"/>
                  <a:gd name="T26" fmla="*/ 2048 w 2196"/>
                  <a:gd name="T27" fmla="*/ 412 h 550"/>
                  <a:gd name="T28" fmla="*/ 2195 w 2196"/>
                  <a:gd name="T29" fmla="*/ 274 h 550"/>
                  <a:gd name="T30" fmla="*/ 2195 w 2196"/>
                  <a:gd name="T31" fmla="*/ 274 h 550"/>
                  <a:gd name="T32" fmla="*/ 1921 w 2196"/>
                  <a:gd name="T33" fmla="*/ 92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6" h="550">
                    <a:moveTo>
                      <a:pt x="1921" y="92"/>
                    </a:moveTo>
                    <a:lnTo>
                      <a:pt x="1921" y="92"/>
                    </a:lnTo>
                    <a:cubicBezTo>
                      <a:pt x="1720" y="36"/>
                      <a:pt x="1425" y="0"/>
                      <a:pt x="1098" y="0"/>
                    </a:cubicBezTo>
                    <a:lnTo>
                      <a:pt x="1098" y="0"/>
                    </a:lnTo>
                    <a:cubicBezTo>
                      <a:pt x="770" y="0"/>
                      <a:pt x="475" y="36"/>
                      <a:pt x="274" y="92"/>
                    </a:cubicBezTo>
                    <a:lnTo>
                      <a:pt x="274" y="92"/>
                    </a:lnTo>
                    <a:cubicBezTo>
                      <a:pt x="103" y="141"/>
                      <a:pt x="0" y="205"/>
                      <a:pt x="0" y="274"/>
                    </a:cubicBezTo>
                    <a:lnTo>
                      <a:pt x="0" y="274"/>
                    </a:lnTo>
                    <a:cubicBezTo>
                      <a:pt x="0" y="324"/>
                      <a:pt x="53" y="372"/>
                      <a:pt x="147" y="412"/>
                    </a:cubicBezTo>
                    <a:lnTo>
                      <a:pt x="147" y="412"/>
                    </a:lnTo>
                    <a:cubicBezTo>
                      <a:pt x="336" y="494"/>
                      <a:pt x="692" y="549"/>
                      <a:pt x="1098" y="549"/>
                    </a:cubicBezTo>
                    <a:lnTo>
                      <a:pt x="1098" y="549"/>
                    </a:lnTo>
                    <a:cubicBezTo>
                      <a:pt x="1504" y="549"/>
                      <a:pt x="1859" y="494"/>
                      <a:pt x="2048" y="412"/>
                    </a:cubicBezTo>
                    <a:lnTo>
                      <a:pt x="2048" y="412"/>
                    </a:lnTo>
                    <a:cubicBezTo>
                      <a:pt x="2142" y="372"/>
                      <a:pt x="2195" y="324"/>
                      <a:pt x="2195" y="274"/>
                    </a:cubicBezTo>
                    <a:lnTo>
                      <a:pt x="2195" y="274"/>
                    </a:lnTo>
                    <a:cubicBezTo>
                      <a:pt x="2195" y="205"/>
                      <a:pt x="2092" y="141"/>
                      <a:pt x="1921" y="92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53" name="Freeform 206">
                <a:extLst>
                  <a:ext uri="{FF2B5EF4-FFF2-40B4-BE49-F238E27FC236}">
                    <a16:creationId xmlns:a16="http://schemas.microsoft.com/office/drawing/2014/main" id="{9E707587-67D6-9D49-A9A1-C56AD178A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31578" y="8401549"/>
                <a:ext cx="2460884" cy="543810"/>
              </a:xfrm>
              <a:custGeom>
                <a:avLst/>
                <a:gdLst>
                  <a:gd name="T0" fmla="*/ 1727 w 1975"/>
                  <a:gd name="T1" fmla="*/ 74 h 435"/>
                  <a:gd name="T2" fmla="*/ 1727 w 1975"/>
                  <a:gd name="T3" fmla="*/ 74 h 435"/>
                  <a:gd name="T4" fmla="*/ 987 w 1975"/>
                  <a:gd name="T5" fmla="*/ 0 h 435"/>
                  <a:gd name="T6" fmla="*/ 987 w 1975"/>
                  <a:gd name="T7" fmla="*/ 0 h 435"/>
                  <a:gd name="T8" fmla="*/ 247 w 1975"/>
                  <a:gd name="T9" fmla="*/ 74 h 435"/>
                  <a:gd name="T10" fmla="*/ 247 w 1975"/>
                  <a:gd name="T11" fmla="*/ 74 h 435"/>
                  <a:gd name="T12" fmla="*/ 0 w 1975"/>
                  <a:gd name="T13" fmla="*/ 217 h 435"/>
                  <a:gd name="T14" fmla="*/ 0 w 1975"/>
                  <a:gd name="T15" fmla="*/ 217 h 435"/>
                  <a:gd name="T16" fmla="*/ 132 w 1975"/>
                  <a:gd name="T17" fmla="*/ 326 h 435"/>
                  <a:gd name="T18" fmla="*/ 132 w 1975"/>
                  <a:gd name="T19" fmla="*/ 326 h 435"/>
                  <a:gd name="T20" fmla="*/ 987 w 1975"/>
                  <a:gd name="T21" fmla="*/ 434 h 435"/>
                  <a:gd name="T22" fmla="*/ 987 w 1975"/>
                  <a:gd name="T23" fmla="*/ 434 h 435"/>
                  <a:gd name="T24" fmla="*/ 1842 w 1975"/>
                  <a:gd name="T25" fmla="*/ 326 h 435"/>
                  <a:gd name="T26" fmla="*/ 1842 w 1975"/>
                  <a:gd name="T27" fmla="*/ 326 h 435"/>
                  <a:gd name="T28" fmla="*/ 1974 w 1975"/>
                  <a:gd name="T29" fmla="*/ 217 h 435"/>
                  <a:gd name="T30" fmla="*/ 1974 w 1975"/>
                  <a:gd name="T31" fmla="*/ 217 h 435"/>
                  <a:gd name="T32" fmla="*/ 1727 w 1975"/>
                  <a:gd name="T33" fmla="*/ 74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75" h="435">
                    <a:moveTo>
                      <a:pt x="1727" y="74"/>
                    </a:moveTo>
                    <a:lnTo>
                      <a:pt x="1727" y="74"/>
                    </a:lnTo>
                    <a:cubicBezTo>
                      <a:pt x="1546" y="29"/>
                      <a:pt x="1281" y="0"/>
                      <a:pt x="987" y="0"/>
                    </a:cubicBezTo>
                    <a:lnTo>
                      <a:pt x="987" y="0"/>
                    </a:lnTo>
                    <a:cubicBezTo>
                      <a:pt x="692" y="0"/>
                      <a:pt x="427" y="29"/>
                      <a:pt x="247" y="74"/>
                    </a:cubicBezTo>
                    <a:lnTo>
                      <a:pt x="247" y="74"/>
                    </a:lnTo>
                    <a:cubicBezTo>
                      <a:pt x="92" y="112"/>
                      <a:pt x="0" y="162"/>
                      <a:pt x="0" y="217"/>
                    </a:cubicBezTo>
                    <a:lnTo>
                      <a:pt x="0" y="217"/>
                    </a:lnTo>
                    <a:cubicBezTo>
                      <a:pt x="0" y="257"/>
                      <a:pt x="47" y="294"/>
                      <a:pt x="132" y="326"/>
                    </a:cubicBezTo>
                    <a:lnTo>
                      <a:pt x="132" y="326"/>
                    </a:lnTo>
                    <a:cubicBezTo>
                      <a:pt x="302" y="391"/>
                      <a:pt x="621" y="434"/>
                      <a:pt x="987" y="434"/>
                    </a:cubicBezTo>
                    <a:lnTo>
                      <a:pt x="987" y="434"/>
                    </a:lnTo>
                    <a:cubicBezTo>
                      <a:pt x="1352" y="434"/>
                      <a:pt x="1671" y="391"/>
                      <a:pt x="1842" y="326"/>
                    </a:cubicBezTo>
                    <a:lnTo>
                      <a:pt x="1842" y="326"/>
                    </a:lnTo>
                    <a:cubicBezTo>
                      <a:pt x="1926" y="294"/>
                      <a:pt x="1974" y="257"/>
                      <a:pt x="1974" y="217"/>
                    </a:cubicBezTo>
                    <a:lnTo>
                      <a:pt x="1974" y="217"/>
                    </a:lnTo>
                    <a:cubicBezTo>
                      <a:pt x="1974" y="162"/>
                      <a:pt x="1881" y="112"/>
                      <a:pt x="1727" y="74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54" name="Freeform 207">
                <a:extLst>
                  <a:ext uri="{FF2B5EF4-FFF2-40B4-BE49-F238E27FC236}">
                    <a16:creationId xmlns:a16="http://schemas.microsoft.com/office/drawing/2014/main" id="{F7634C32-69B8-4A49-9BCF-C1E6DEB70C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255" y="8670707"/>
                <a:ext cx="2735538" cy="686633"/>
              </a:xfrm>
              <a:custGeom>
                <a:avLst/>
                <a:gdLst>
                  <a:gd name="T0" fmla="*/ 2048 w 2196"/>
                  <a:gd name="T1" fmla="*/ 138 h 550"/>
                  <a:gd name="T2" fmla="*/ 2048 w 2196"/>
                  <a:gd name="T3" fmla="*/ 138 h 550"/>
                  <a:gd name="T4" fmla="*/ 1098 w 2196"/>
                  <a:gd name="T5" fmla="*/ 275 h 550"/>
                  <a:gd name="T6" fmla="*/ 1098 w 2196"/>
                  <a:gd name="T7" fmla="*/ 275 h 550"/>
                  <a:gd name="T8" fmla="*/ 147 w 2196"/>
                  <a:gd name="T9" fmla="*/ 138 h 550"/>
                  <a:gd name="T10" fmla="*/ 147 w 2196"/>
                  <a:gd name="T11" fmla="*/ 138 h 550"/>
                  <a:gd name="T12" fmla="*/ 0 w 2196"/>
                  <a:gd name="T13" fmla="*/ 0 h 550"/>
                  <a:gd name="T14" fmla="*/ 0 w 2196"/>
                  <a:gd name="T15" fmla="*/ 275 h 550"/>
                  <a:gd name="T16" fmla="*/ 0 w 2196"/>
                  <a:gd name="T17" fmla="*/ 275 h 550"/>
                  <a:gd name="T18" fmla="*/ 1098 w 2196"/>
                  <a:gd name="T19" fmla="*/ 549 h 550"/>
                  <a:gd name="T20" fmla="*/ 1098 w 2196"/>
                  <a:gd name="T21" fmla="*/ 549 h 550"/>
                  <a:gd name="T22" fmla="*/ 2195 w 2196"/>
                  <a:gd name="T23" fmla="*/ 275 h 550"/>
                  <a:gd name="T24" fmla="*/ 2195 w 2196"/>
                  <a:gd name="T25" fmla="*/ 0 h 550"/>
                  <a:gd name="T26" fmla="*/ 2195 w 2196"/>
                  <a:gd name="T27" fmla="*/ 0 h 550"/>
                  <a:gd name="T28" fmla="*/ 2048 w 2196"/>
                  <a:gd name="T29" fmla="*/ 138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6" h="550">
                    <a:moveTo>
                      <a:pt x="2048" y="138"/>
                    </a:moveTo>
                    <a:lnTo>
                      <a:pt x="2048" y="138"/>
                    </a:lnTo>
                    <a:cubicBezTo>
                      <a:pt x="1859" y="220"/>
                      <a:pt x="1504" y="275"/>
                      <a:pt x="1098" y="275"/>
                    </a:cubicBezTo>
                    <a:lnTo>
                      <a:pt x="1098" y="275"/>
                    </a:lnTo>
                    <a:cubicBezTo>
                      <a:pt x="692" y="275"/>
                      <a:pt x="336" y="220"/>
                      <a:pt x="147" y="138"/>
                    </a:cubicBezTo>
                    <a:lnTo>
                      <a:pt x="147" y="138"/>
                    </a:lnTo>
                    <a:cubicBezTo>
                      <a:pt x="53" y="98"/>
                      <a:pt x="0" y="50"/>
                      <a:pt x="0" y="0"/>
                    </a:cubicBezTo>
                    <a:lnTo>
                      <a:pt x="0" y="275"/>
                    </a:lnTo>
                    <a:lnTo>
                      <a:pt x="0" y="275"/>
                    </a:lnTo>
                    <a:cubicBezTo>
                      <a:pt x="0" y="426"/>
                      <a:pt x="491" y="549"/>
                      <a:pt x="1098" y="549"/>
                    </a:cubicBezTo>
                    <a:lnTo>
                      <a:pt x="1098" y="549"/>
                    </a:lnTo>
                    <a:cubicBezTo>
                      <a:pt x="1704" y="549"/>
                      <a:pt x="2195" y="426"/>
                      <a:pt x="2195" y="275"/>
                    </a:cubicBezTo>
                    <a:lnTo>
                      <a:pt x="2195" y="0"/>
                    </a:lnTo>
                    <a:lnTo>
                      <a:pt x="2195" y="0"/>
                    </a:lnTo>
                    <a:cubicBezTo>
                      <a:pt x="2195" y="50"/>
                      <a:pt x="2142" y="98"/>
                      <a:pt x="2048" y="138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5AF1B83F-0DD3-484A-9936-64D9513BAB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253" y="8670706"/>
                <a:ext cx="2734327" cy="685384"/>
              </a:xfrm>
              <a:custGeom>
                <a:avLst/>
                <a:gdLst>
                  <a:gd name="connsiteX0" fmla="*/ 1514840 w 2734327"/>
                  <a:gd name="connsiteY0" fmla="*/ 340569 h 685384"/>
                  <a:gd name="connsiteX1" fmla="*/ 1514840 w 2734327"/>
                  <a:gd name="connsiteY1" fmla="*/ 682885 h 685384"/>
                  <a:gd name="connsiteX2" fmla="*/ 1400725 w 2734327"/>
                  <a:gd name="connsiteY2" fmla="*/ 685384 h 685384"/>
                  <a:gd name="connsiteX3" fmla="*/ 1400725 w 2734327"/>
                  <a:gd name="connsiteY3" fmla="*/ 343068 h 685384"/>
                  <a:gd name="connsiteX4" fmla="*/ 1514840 w 2734327"/>
                  <a:gd name="connsiteY4" fmla="*/ 340569 h 685384"/>
                  <a:gd name="connsiteX5" fmla="*/ 1219458 w 2734327"/>
                  <a:gd name="connsiteY5" fmla="*/ 340569 h 685384"/>
                  <a:gd name="connsiteX6" fmla="*/ 1333582 w 2734327"/>
                  <a:gd name="connsiteY6" fmla="*/ 343068 h 685384"/>
                  <a:gd name="connsiteX7" fmla="*/ 1333582 w 2734327"/>
                  <a:gd name="connsiteY7" fmla="*/ 685384 h 685384"/>
                  <a:gd name="connsiteX8" fmla="*/ 1219458 w 2734327"/>
                  <a:gd name="connsiteY8" fmla="*/ 682885 h 685384"/>
                  <a:gd name="connsiteX9" fmla="*/ 1690631 w 2734327"/>
                  <a:gd name="connsiteY9" fmla="*/ 335077 h 685384"/>
                  <a:gd name="connsiteX10" fmla="*/ 1690631 w 2734327"/>
                  <a:gd name="connsiteY10" fmla="*/ 673721 h 685384"/>
                  <a:gd name="connsiteX11" fmla="*/ 1576503 w 2734327"/>
                  <a:gd name="connsiteY11" fmla="*/ 679901 h 685384"/>
                  <a:gd name="connsiteX12" fmla="*/ 1576503 w 2734327"/>
                  <a:gd name="connsiteY12" fmla="*/ 341257 h 685384"/>
                  <a:gd name="connsiteX13" fmla="*/ 1690631 w 2734327"/>
                  <a:gd name="connsiteY13" fmla="*/ 335077 h 685384"/>
                  <a:gd name="connsiteX14" fmla="*/ 1043682 w 2734327"/>
                  <a:gd name="connsiteY14" fmla="*/ 335077 h 685384"/>
                  <a:gd name="connsiteX15" fmla="*/ 1157806 w 2734327"/>
                  <a:gd name="connsiteY15" fmla="*/ 341257 h 685384"/>
                  <a:gd name="connsiteX16" fmla="*/ 1157806 w 2734327"/>
                  <a:gd name="connsiteY16" fmla="*/ 679901 h 685384"/>
                  <a:gd name="connsiteX17" fmla="*/ 1043682 w 2734327"/>
                  <a:gd name="connsiteY17" fmla="*/ 673721 h 685384"/>
                  <a:gd name="connsiteX18" fmla="*/ 1871902 w 2734327"/>
                  <a:gd name="connsiteY18" fmla="*/ 318596 h 685384"/>
                  <a:gd name="connsiteX19" fmla="*/ 1871902 w 2734327"/>
                  <a:gd name="connsiteY19" fmla="*/ 659009 h 685384"/>
                  <a:gd name="connsiteX20" fmla="*/ 1757778 w 2734327"/>
                  <a:gd name="connsiteY20" fmla="*/ 668912 h 685384"/>
                  <a:gd name="connsiteX21" fmla="*/ 1757778 w 2734327"/>
                  <a:gd name="connsiteY21" fmla="*/ 328499 h 685384"/>
                  <a:gd name="connsiteX22" fmla="*/ 1871902 w 2734327"/>
                  <a:gd name="connsiteY22" fmla="*/ 318596 h 685384"/>
                  <a:gd name="connsiteX23" fmla="*/ 862408 w 2734327"/>
                  <a:gd name="connsiteY23" fmla="*/ 318596 h 685384"/>
                  <a:gd name="connsiteX24" fmla="*/ 976536 w 2734327"/>
                  <a:gd name="connsiteY24" fmla="*/ 328499 h 685384"/>
                  <a:gd name="connsiteX25" fmla="*/ 976536 w 2734327"/>
                  <a:gd name="connsiteY25" fmla="*/ 668912 h 685384"/>
                  <a:gd name="connsiteX26" fmla="*/ 862408 w 2734327"/>
                  <a:gd name="connsiteY26" fmla="*/ 659009 h 685384"/>
                  <a:gd name="connsiteX27" fmla="*/ 2047680 w 2734327"/>
                  <a:gd name="connsiteY27" fmla="*/ 296624 h 685384"/>
                  <a:gd name="connsiteX28" fmla="*/ 2047680 w 2734327"/>
                  <a:gd name="connsiteY28" fmla="*/ 638746 h 685384"/>
                  <a:gd name="connsiteX29" fmla="*/ 1933556 w 2734327"/>
                  <a:gd name="connsiteY29" fmla="*/ 652431 h 685384"/>
                  <a:gd name="connsiteX30" fmla="*/ 1933556 w 2734327"/>
                  <a:gd name="connsiteY30" fmla="*/ 311553 h 685384"/>
                  <a:gd name="connsiteX31" fmla="*/ 2047680 w 2734327"/>
                  <a:gd name="connsiteY31" fmla="*/ 296624 h 685384"/>
                  <a:gd name="connsiteX32" fmla="*/ 681141 w 2734327"/>
                  <a:gd name="connsiteY32" fmla="*/ 296624 h 685384"/>
                  <a:gd name="connsiteX33" fmla="*/ 795265 w 2734327"/>
                  <a:gd name="connsiteY33" fmla="*/ 311553 h 685384"/>
                  <a:gd name="connsiteX34" fmla="*/ 795265 w 2734327"/>
                  <a:gd name="connsiteY34" fmla="*/ 652431 h 685384"/>
                  <a:gd name="connsiteX35" fmla="*/ 681141 w 2734327"/>
                  <a:gd name="connsiteY35" fmla="*/ 638746 h 685384"/>
                  <a:gd name="connsiteX36" fmla="*/ 2228950 w 2734327"/>
                  <a:gd name="connsiteY36" fmla="*/ 263667 h 685384"/>
                  <a:gd name="connsiteX37" fmla="*/ 2228950 w 2734327"/>
                  <a:gd name="connsiteY37" fmla="*/ 603936 h 685384"/>
                  <a:gd name="connsiteX38" fmla="*/ 2114822 w 2734327"/>
                  <a:gd name="connsiteY38" fmla="*/ 624971 h 685384"/>
                  <a:gd name="connsiteX39" fmla="*/ 2114822 w 2734327"/>
                  <a:gd name="connsiteY39" fmla="*/ 284702 h 685384"/>
                  <a:gd name="connsiteX40" fmla="*/ 2228950 w 2734327"/>
                  <a:gd name="connsiteY40" fmla="*/ 263667 h 685384"/>
                  <a:gd name="connsiteX41" fmla="*/ 505363 w 2734327"/>
                  <a:gd name="connsiteY41" fmla="*/ 263667 h 685384"/>
                  <a:gd name="connsiteX42" fmla="*/ 619487 w 2734327"/>
                  <a:gd name="connsiteY42" fmla="*/ 284702 h 685384"/>
                  <a:gd name="connsiteX43" fmla="*/ 619487 w 2734327"/>
                  <a:gd name="connsiteY43" fmla="*/ 624971 h 685384"/>
                  <a:gd name="connsiteX44" fmla="*/ 505363 w 2734327"/>
                  <a:gd name="connsiteY44" fmla="*/ 603936 h 685384"/>
                  <a:gd name="connsiteX45" fmla="*/ 2410208 w 2734327"/>
                  <a:gd name="connsiteY45" fmla="*/ 225216 h 685384"/>
                  <a:gd name="connsiteX46" fmla="*/ 2410208 w 2734327"/>
                  <a:gd name="connsiteY46" fmla="*/ 567617 h 685384"/>
                  <a:gd name="connsiteX47" fmla="*/ 2296097 w 2734327"/>
                  <a:gd name="connsiteY47" fmla="*/ 597499 h 685384"/>
                  <a:gd name="connsiteX48" fmla="*/ 2296097 w 2734327"/>
                  <a:gd name="connsiteY48" fmla="*/ 255098 h 685384"/>
                  <a:gd name="connsiteX49" fmla="*/ 2410208 w 2734327"/>
                  <a:gd name="connsiteY49" fmla="*/ 225216 h 685384"/>
                  <a:gd name="connsiteX50" fmla="*/ 324088 w 2734327"/>
                  <a:gd name="connsiteY50" fmla="*/ 225216 h 685384"/>
                  <a:gd name="connsiteX51" fmla="*/ 438203 w 2734327"/>
                  <a:gd name="connsiteY51" fmla="*/ 255098 h 685384"/>
                  <a:gd name="connsiteX52" fmla="*/ 438203 w 2734327"/>
                  <a:gd name="connsiteY52" fmla="*/ 597499 h 685384"/>
                  <a:gd name="connsiteX53" fmla="*/ 324088 w 2734327"/>
                  <a:gd name="connsiteY53" fmla="*/ 567617 h 685384"/>
                  <a:gd name="connsiteX54" fmla="*/ 2585997 w 2734327"/>
                  <a:gd name="connsiteY54" fmla="*/ 153806 h 685384"/>
                  <a:gd name="connsiteX55" fmla="*/ 2585997 w 2734327"/>
                  <a:gd name="connsiteY55" fmla="*/ 495373 h 685384"/>
                  <a:gd name="connsiteX56" fmla="*/ 2471873 w 2734327"/>
                  <a:gd name="connsiteY56" fmla="*/ 542571 h 685384"/>
                  <a:gd name="connsiteX57" fmla="*/ 2471873 w 2734327"/>
                  <a:gd name="connsiteY57" fmla="*/ 201004 h 685384"/>
                  <a:gd name="connsiteX58" fmla="*/ 2550410 w 2734327"/>
                  <a:gd name="connsiteY58" fmla="*/ 171195 h 685384"/>
                  <a:gd name="connsiteX59" fmla="*/ 2585997 w 2734327"/>
                  <a:gd name="connsiteY59" fmla="*/ 153806 h 685384"/>
                  <a:gd name="connsiteX60" fmla="*/ 148310 w 2734327"/>
                  <a:gd name="connsiteY60" fmla="*/ 153806 h 685384"/>
                  <a:gd name="connsiteX61" fmla="*/ 183898 w 2734327"/>
                  <a:gd name="connsiteY61" fmla="*/ 171195 h 685384"/>
                  <a:gd name="connsiteX62" fmla="*/ 262438 w 2734327"/>
                  <a:gd name="connsiteY62" fmla="*/ 201004 h 685384"/>
                  <a:gd name="connsiteX63" fmla="*/ 262438 w 2734327"/>
                  <a:gd name="connsiteY63" fmla="*/ 542571 h 685384"/>
                  <a:gd name="connsiteX64" fmla="*/ 148310 w 2734327"/>
                  <a:gd name="connsiteY64" fmla="*/ 495373 h 685384"/>
                  <a:gd name="connsiteX65" fmla="*/ 2734327 w 2734327"/>
                  <a:gd name="connsiteY65" fmla="*/ 0 h 685384"/>
                  <a:gd name="connsiteX66" fmla="*/ 2734327 w 2734327"/>
                  <a:gd name="connsiteY66" fmla="*/ 342944 h 685384"/>
                  <a:gd name="connsiteX67" fmla="*/ 2653142 w 2734327"/>
                  <a:gd name="connsiteY67" fmla="*/ 460168 h 685384"/>
                  <a:gd name="connsiteX68" fmla="*/ 2653142 w 2734327"/>
                  <a:gd name="connsiteY68" fmla="*/ 118471 h 685384"/>
                  <a:gd name="connsiteX69" fmla="*/ 2734327 w 2734327"/>
                  <a:gd name="connsiteY69" fmla="*/ 0 h 685384"/>
                  <a:gd name="connsiteX70" fmla="*/ 0 w 2734327"/>
                  <a:gd name="connsiteY70" fmla="*/ 0 h 685384"/>
                  <a:gd name="connsiteX71" fmla="*/ 81183 w 2734327"/>
                  <a:gd name="connsiteY71" fmla="*/ 118471 h 685384"/>
                  <a:gd name="connsiteX72" fmla="*/ 81183 w 2734327"/>
                  <a:gd name="connsiteY72" fmla="*/ 460168 h 685384"/>
                  <a:gd name="connsiteX73" fmla="*/ 0 w 2734327"/>
                  <a:gd name="connsiteY73" fmla="*/ 342944 h 685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734327" h="685384">
                    <a:moveTo>
                      <a:pt x="1514840" y="340569"/>
                    </a:moveTo>
                    <a:lnTo>
                      <a:pt x="1514840" y="682885"/>
                    </a:lnTo>
                    <a:cubicBezTo>
                      <a:pt x="1477628" y="684134"/>
                      <a:pt x="1439177" y="685384"/>
                      <a:pt x="1400725" y="685384"/>
                    </a:cubicBezTo>
                    <a:lnTo>
                      <a:pt x="1400725" y="343068"/>
                    </a:lnTo>
                    <a:cubicBezTo>
                      <a:pt x="1439177" y="341818"/>
                      <a:pt x="1477628" y="341818"/>
                      <a:pt x="1514840" y="340569"/>
                    </a:cubicBezTo>
                    <a:close/>
                    <a:moveTo>
                      <a:pt x="1219458" y="340569"/>
                    </a:moveTo>
                    <a:cubicBezTo>
                      <a:pt x="1257499" y="341818"/>
                      <a:pt x="1295541" y="341818"/>
                      <a:pt x="1333582" y="343068"/>
                    </a:cubicBezTo>
                    <a:lnTo>
                      <a:pt x="1333582" y="685384"/>
                    </a:lnTo>
                    <a:cubicBezTo>
                      <a:pt x="1295541" y="685384"/>
                      <a:pt x="1257499" y="684134"/>
                      <a:pt x="1219458" y="682885"/>
                    </a:cubicBezTo>
                    <a:close/>
                    <a:moveTo>
                      <a:pt x="1690631" y="335077"/>
                    </a:moveTo>
                    <a:lnTo>
                      <a:pt x="1690631" y="673721"/>
                    </a:lnTo>
                    <a:cubicBezTo>
                      <a:pt x="1653815" y="676193"/>
                      <a:pt x="1615773" y="678665"/>
                      <a:pt x="1576503" y="679901"/>
                    </a:cubicBezTo>
                    <a:lnTo>
                      <a:pt x="1576503" y="341257"/>
                    </a:lnTo>
                    <a:cubicBezTo>
                      <a:pt x="1615773" y="340021"/>
                      <a:pt x="1653815" y="337549"/>
                      <a:pt x="1690631" y="335077"/>
                    </a:cubicBezTo>
                    <a:close/>
                    <a:moveTo>
                      <a:pt x="1043682" y="335077"/>
                    </a:moveTo>
                    <a:cubicBezTo>
                      <a:pt x="1080496" y="337549"/>
                      <a:pt x="1118537" y="340021"/>
                      <a:pt x="1157806" y="341257"/>
                    </a:cubicBezTo>
                    <a:lnTo>
                      <a:pt x="1157806" y="679901"/>
                    </a:lnTo>
                    <a:cubicBezTo>
                      <a:pt x="1118537" y="678665"/>
                      <a:pt x="1080496" y="676193"/>
                      <a:pt x="1043682" y="673721"/>
                    </a:cubicBezTo>
                    <a:close/>
                    <a:moveTo>
                      <a:pt x="1871902" y="318596"/>
                    </a:moveTo>
                    <a:lnTo>
                      <a:pt x="1871902" y="659009"/>
                    </a:lnTo>
                    <a:cubicBezTo>
                      <a:pt x="1833861" y="662723"/>
                      <a:pt x="1797046" y="665199"/>
                      <a:pt x="1757778" y="668912"/>
                    </a:cubicBezTo>
                    <a:lnTo>
                      <a:pt x="1757778" y="328499"/>
                    </a:lnTo>
                    <a:cubicBezTo>
                      <a:pt x="1797046" y="326023"/>
                      <a:pt x="1833861" y="322310"/>
                      <a:pt x="1871902" y="318596"/>
                    </a:cubicBezTo>
                    <a:close/>
                    <a:moveTo>
                      <a:pt x="862408" y="318596"/>
                    </a:moveTo>
                    <a:cubicBezTo>
                      <a:pt x="900451" y="322310"/>
                      <a:pt x="937266" y="326023"/>
                      <a:pt x="976536" y="328499"/>
                    </a:cubicBezTo>
                    <a:lnTo>
                      <a:pt x="976536" y="668912"/>
                    </a:lnTo>
                    <a:cubicBezTo>
                      <a:pt x="937266" y="665199"/>
                      <a:pt x="900451" y="662723"/>
                      <a:pt x="862408" y="659009"/>
                    </a:cubicBezTo>
                    <a:close/>
                    <a:moveTo>
                      <a:pt x="2047680" y="296624"/>
                    </a:moveTo>
                    <a:lnTo>
                      <a:pt x="2047680" y="638746"/>
                    </a:lnTo>
                    <a:cubicBezTo>
                      <a:pt x="2009639" y="643722"/>
                      <a:pt x="1972824" y="648699"/>
                      <a:pt x="1933556" y="652431"/>
                    </a:cubicBezTo>
                    <a:lnTo>
                      <a:pt x="1933556" y="311553"/>
                    </a:lnTo>
                    <a:cubicBezTo>
                      <a:pt x="1972824" y="307821"/>
                      <a:pt x="2009639" y="301600"/>
                      <a:pt x="2047680" y="296624"/>
                    </a:cubicBezTo>
                    <a:close/>
                    <a:moveTo>
                      <a:pt x="681141" y="296624"/>
                    </a:moveTo>
                    <a:cubicBezTo>
                      <a:pt x="719182" y="301600"/>
                      <a:pt x="757224" y="307821"/>
                      <a:pt x="795265" y="311553"/>
                    </a:cubicBezTo>
                    <a:lnTo>
                      <a:pt x="795265" y="652431"/>
                    </a:lnTo>
                    <a:cubicBezTo>
                      <a:pt x="757224" y="648699"/>
                      <a:pt x="719182" y="643722"/>
                      <a:pt x="681141" y="638746"/>
                    </a:cubicBezTo>
                    <a:close/>
                    <a:moveTo>
                      <a:pt x="2228950" y="263667"/>
                    </a:moveTo>
                    <a:lnTo>
                      <a:pt x="2228950" y="603936"/>
                    </a:lnTo>
                    <a:cubicBezTo>
                      <a:pt x="2192134" y="611360"/>
                      <a:pt x="2154092" y="617547"/>
                      <a:pt x="2114822" y="624971"/>
                    </a:cubicBezTo>
                    <a:lnTo>
                      <a:pt x="2114822" y="284702"/>
                    </a:lnTo>
                    <a:cubicBezTo>
                      <a:pt x="2154092" y="278515"/>
                      <a:pt x="2192134" y="271091"/>
                      <a:pt x="2228950" y="263667"/>
                    </a:cubicBezTo>
                    <a:close/>
                    <a:moveTo>
                      <a:pt x="505363" y="263667"/>
                    </a:moveTo>
                    <a:cubicBezTo>
                      <a:pt x="542177" y="271091"/>
                      <a:pt x="580218" y="278515"/>
                      <a:pt x="619487" y="284702"/>
                    </a:cubicBezTo>
                    <a:lnTo>
                      <a:pt x="619487" y="624971"/>
                    </a:lnTo>
                    <a:cubicBezTo>
                      <a:pt x="580218" y="617547"/>
                      <a:pt x="542177" y="611360"/>
                      <a:pt x="505363" y="603936"/>
                    </a:cubicBezTo>
                    <a:close/>
                    <a:moveTo>
                      <a:pt x="2410208" y="225216"/>
                    </a:moveTo>
                    <a:lnTo>
                      <a:pt x="2410208" y="567617"/>
                    </a:lnTo>
                    <a:cubicBezTo>
                      <a:pt x="2375478" y="577577"/>
                      <a:pt x="2337028" y="587538"/>
                      <a:pt x="2296097" y="597499"/>
                    </a:cubicBezTo>
                    <a:lnTo>
                      <a:pt x="2296097" y="255098"/>
                    </a:lnTo>
                    <a:cubicBezTo>
                      <a:pt x="2337028" y="246383"/>
                      <a:pt x="2375478" y="236422"/>
                      <a:pt x="2410208" y="225216"/>
                    </a:cubicBezTo>
                    <a:close/>
                    <a:moveTo>
                      <a:pt x="324088" y="225216"/>
                    </a:moveTo>
                    <a:cubicBezTo>
                      <a:pt x="358819" y="236422"/>
                      <a:pt x="397270" y="246383"/>
                      <a:pt x="438203" y="255098"/>
                    </a:cubicBezTo>
                    <a:lnTo>
                      <a:pt x="438203" y="597499"/>
                    </a:lnTo>
                    <a:cubicBezTo>
                      <a:pt x="397270" y="587538"/>
                      <a:pt x="358819" y="577577"/>
                      <a:pt x="324088" y="567617"/>
                    </a:cubicBezTo>
                    <a:close/>
                    <a:moveTo>
                      <a:pt x="2585997" y="153806"/>
                    </a:moveTo>
                    <a:lnTo>
                      <a:pt x="2585997" y="495373"/>
                    </a:lnTo>
                    <a:cubicBezTo>
                      <a:pt x="2552864" y="511519"/>
                      <a:pt x="2514823" y="527666"/>
                      <a:pt x="2471873" y="542571"/>
                    </a:cubicBezTo>
                    <a:lnTo>
                      <a:pt x="2471873" y="201004"/>
                    </a:lnTo>
                    <a:cubicBezTo>
                      <a:pt x="2500097" y="191068"/>
                      <a:pt x="2527094" y="181131"/>
                      <a:pt x="2550410" y="171195"/>
                    </a:cubicBezTo>
                    <a:cubicBezTo>
                      <a:pt x="2562681" y="164985"/>
                      <a:pt x="2574953" y="158774"/>
                      <a:pt x="2585997" y="153806"/>
                    </a:cubicBezTo>
                    <a:close/>
                    <a:moveTo>
                      <a:pt x="148310" y="153806"/>
                    </a:moveTo>
                    <a:cubicBezTo>
                      <a:pt x="159355" y="158774"/>
                      <a:pt x="171626" y="164985"/>
                      <a:pt x="183898" y="171195"/>
                    </a:cubicBezTo>
                    <a:cubicBezTo>
                      <a:pt x="207215" y="181131"/>
                      <a:pt x="232985" y="191068"/>
                      <a:pt x="262438" y="201004"/>
                    </a:cubicBezTo>
                    <a:lnTo>
                      <a:pt x="262438" y="542571"/>
                    </a:lnTo>
                    <a:cubicBezTo>
                      <a:pt x="219486" y="527666"/>
                      <a:pt x="181444" y="511519"/>
                      <a:pt x="148310" y="495373"/>
                    </a:cubicBezTo>
                    <a:close/>
                    <a:moveTo>
                      <a:pt x="2734327" y="0"/>
                    </a:moveTo>
                    <a:lnTo>
                      <a:pt x="2734327" y="342944"/>
                    </a:lnTo>
                    <a:cubicBezTo>
                      <a:pt x="2734327" y="384097"/>
                      <a:pt x="2706458" y="424003"/>
                      <a:pt x="2653142" y="460168"/>
                    </a:cubicBezTo>
                    <a:lnTo>
                      <a:pt x="2653142" y="118471"/>
                    </a:lnTo>
                    <a:cubicBezTo>
                      <a:pt x="2706458" y="81059"/>
                      <a:pt x="2734327" y="42400"/>
                      <a:pt x="2734327" y="0"/>
                    </a:cubicBezTo>
                    <a:close/>
                    <a:moveTo>
                      <a:pt x="0" y="0"/>
                    </a:moveTo>
                    <a:cubicBezTo>
                      <a:pt x="0" y="42400"/>
                      <a:pt x="29080" y="81059"/>
                      <a:pt x="81183" y="118471"/>
                    </a:cubicBezTo>
                    <a:lnTo>
                      <a:pt x="81183" y="460168"/>
                    </a:lnTo>
                    <a:cubicBezTo>
                      <a:pt x="29080" y="424003"/>
                      <a:pt x="0" y="384097"/>
                      <a:pt x="0" y="342944"/>
                    </a:cubicBezTo>
                    <a:close/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AA0FC81-8AE8-B742-BFB7-F6EB4E14F8C9}"/>
                </a:ext>
              </a:extLst>
            </p:cNvPr>
            <p:cNvGrpSpPr/>
            <p:nvPr/>
          </p:nvGrpSpPr>
          <p:grpSpPr>
            <a:xfrm>
              <a:off x="8294253" y="7819288"/>
              <a:ext cx="2735540" cy="1027197"/>
              <a:chOff x="8294253" y="7819288"/>
              <a:chExt cx="2735540" cy="1027197"/>
            </a:xfrm>
          </p:grpSpPr>
          <p:sp>
            <p:nvSpPr>
              <p:cNvPr id="46" name="Freeform 224">
                <a:extLst>
                  <a:ext uri="{FF2B5EF4-FFF2-40B4-BE49-F238E27FC236}">
                    <a16:creationId xmlns:a16="http://schemas.microsoft.com/office/drawing/2014/main" id="{9ECB58EE-7782-1E47-8A74-5819D506A6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255" y="8159856"/>
                <a:ext cx="2735538" cy="686629"/>
              </a:xfrm>
              <a:custGeom>
                <a:avLst/>
                <a:gdLst>
                  <a:gd name="T0" fmla="*/ 2048 w 2196"/>
                  <a:gd name="T1" fmla="*/ 138 h 551"/>
                  <a:gd name="T2" fmla="*/ 2048 w 2196"/>
                  <a:gd name="T3" fmla="*/ 138 h 551"/>
                  <a:gd name="T4" fmla="*/ 1098 w 2196"/>
                  <a:gd name="T5" fmla="*/ 275 h 551"/>
                  <a:gd name="T6" fmla="*/ 1098 w 2196"/>
                  <a:gd name="T7" fmla="*/ 275 h 551"/>
                  <a:gd name="T8" fmla="*/ 147 w 2196"/>
                  <a:gd name="T9" fmla="*/ 138 h 551"/>
                  <a:gd name="T10" fmla="*/ 147 w 2196"/>
                  <a:gd name="T11" fmla="*/ 138 h 551"/>
                  <a:gd name="T12" fmla="*/ 0 w 2196"/>
                  <a:gd name="T13" fmla="*/ 0 h 551"/>
                  <a:gd name="T14" fmla="*/ 0 w 2196"/>
                  <a:gd name="T15" fmla="*/ 275 h 551"/>
                  <a:gd name="T16" fmla="*/ 0 w 2196"/>
                  <a:gd name="T17" fmla="*/ 275 h 551"/>
                  <a:gd name="T18" fmla="*/ 1098 w 2196"/>
                  <a:gd name="T19" fmla="*/ 550 h 551"/>
                  <a:gd name="T20" fmla="*/ 1098 w 2196"/>
                  <a:gd name="T21" fmla="*/ 550 h 551"/>
                  <a:gd name="T22" fmla="*/ 2195 w 2196"/>
                  <a:gd name="T23" fmla="*/ 275 h 551"/>
                  <a:gd name="T24" fmla="*/ 2195 w 2196"/>
                  <a:gd name="T25" fmla="*/ 0 h 551"/>
                  <a:gd name="T26" fmla="*/ 2195 w 2196"/>
                  <a:gd name="T27" fmla="*/ 0 h 551"/>
                  <a:gd name="T28" fmla="*/ 2048 w 2196"/>
                  <a:gd name="T29" fmla="*/ 138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6" h="551">
                    <a:moveTo>
                      <a:pt x="2048" y="138"/>
                    </a:moveTo>
                    <a:lnTo>
                      <a:pt x="2048" y="138"/>
                    </a:lnTo>
                    <a:cubicBezTo>
                      <a:pt x="1859" y="220"/>
                      <a:pt x="1504" y="275"/>
                      <a:pt x="1098" y="275"/>
                    </a:cubicBezTo>
                    <a:lnTo>
                      <a:pt x="1098" y="275"/>
                    </a:lnTo>
                    <a:cubicBezTo>
                      <a:pt x="692" y="275"/>
                      <a:pt x="336" y="220"/>
                      <a:pt x="147" y="138"/>
                    </a:cubicBezTo>
                    <a:lnTo>
                      <a:pt x="147" y="138"/>
                    </a:lnTo>
                    <a:cubicBezTo>
                      <a:pt x="53" y="97"/>
                      <a:pt x="0" y="51"/>
                      <a:pt x="0" y="0"/>
                    </a:cubicBezTo>
                    <a:lnTo>
                      <a:pt x="0" y="275"/>
                    </a:lnTo>
                    <a:lnTo>
                      <a:pt x="0" y="275"/>
                    </a:lnTo>
                    <a:cubicBezTo>
                      <a:pt x="0" y="427"/>
                      <a:pt x="491" y="550"/>
                      <a:pt x="1098" y="550"/>
                    </a:cubicBezTo>
                    <a:lnTo>
                      <a:pt x="1098" y="550"/>
                    </a:lnTo>
                    <a:cubicBezTo>
                      <a:pt x="1704" y="550"/>
                      <a:pt x="2195" y="427"/>
                      <a:pt x="2195" y="275"/>
                    </a:cubicBezTo>
                    <a:lnTo>
                      <a:pt x="2195" y="0"/>
                    </a:lnTo>
                    <a:lnTo>
                      <a:pt x="2195" y="0"/>
                    </a:lnTo>
                    <a:cubicBezTo>
                      <a:pt x="2195" y="51"/>
                      <a:pt x="2142" y="97"/>
                      <a:pt x="2048" y="138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47" name="Freeform 225">
                <a:extLst>
                  <a:ext uri="{FF2B5EF4-FFF2-40B4-BE49-F238E27FC236}">
                    <a16:creationId xmlns:a16="http://schemas.microsoft.com/office/drawing/2014/main" id="{CF3BCC8B-541E-7F4A-B1E9-9BE56F0ABF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255" y="7819288"/>
                <a:ext cx="2735538" cy="686629"/>
              </a:xfrm>
              <a:custGeom>
                <a:avLst/>
                <a:gdLst>
                  <a:gd name="T0" fmla="*/ 1921 w 2196"/>
                  <a:gd name="T1" fmla="*/ 93 h 550"/>
                  <a:gd name="T2" fmla="*/ 1921 w 2196"/>
                  <a:gd name="T3" fmla="*/ 93 h 550"/>
                  <a:gd name="T4" fmla="*/ 1098 w 2196"/>
                  <a:gd name="T5" fmla="*/ 0 h 550"/>
                  <a:gd name="T6" fmla="*/ 1098 w 2196"/>
                  <a:gd name="T7" fmla="*/ 0 h 550"/>
                  <a:gd name="T8" fmla="*/ 274 w 2196"/>
                  <a:gd name="T9" fmla="*/ 93 h 550"/>
                  <a:gd name="T10" fmla="*/ 274 w 2196"/>
                  <a:gd name="T11" fmla="*/ 93 h 550"/>
                  <a:gd name="T12" fmla="*/ 0 w 2196"/>
                  <a:gd name="T13" fmla="*/ 274 h 550"/>
                  <a:gd name="T14" fmla="*/ 0 w 2196"/>
                  <a:gd name="T15" fmla="*/ 274 h 550"/>
                  <a:gd name="T16" fmla="*/ 147 w 2196"/>
                  <a:gd name="T17" fmla="*/ 412 h 550"/>
                  <a:gd name="T18" fmla="*/ 147 w 2196"/>
                  <a:gd name="T19" fmla="*/ 412 h 550"/>
                  <a:gd name="T20" fmla="*/ 1098 w 2196"/>
                  <a:gd name="T21" fmla="*/ 549 h 550"/>
                  <a:gd name="T22" fmla="*/ 1098 w 2196"/>
                  <a:gd name="T23" fmla="*/ 549 h 550"/>
                  <a:gd name="T24" fmla="*/ 2048 w 2196"/>
                  <a:gd name="T25" fmla="*/ 412 h 550"/>
                  <a:gd name="T26" fmla="*/ 2048 w 2196"/>
                  <a:gd name="T27" fmla="*/ 412 h 550"/>
                  <a:gd name="T28" fmla="*/ 2195 w 2196"/>
                  <a:gd name="T29" fmla="*/ 274 h 550"/>
                  <a:gd name="T30" fmla="*/ 2195 w 2196"/>
                  <a:gd name="T31" fmla="*/ 274 h 550"/>
                  <a:gd name="T32" fmla="*/ 1921 w 2196"/>
                  <a:gd name="T33" fmla="*/ 93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6" h="550">
                    <a:moveTo>
                      <a:pt x="1921" y="93"/>
                    </a:moveTo>
                    <a:lnTo>
                      <a:pt x="1921" y="93"/>
                    </a:lnTo>
                    <a:cubicBezTo>
                      <a:pt x="1720" y="36"/>
                      <a:pt x="1425" y="0"/>
                      <a:pt x="1098" y="0"/>
                    </a:cubicBezTo>
                    <a:lnTo>
                      <a:pt x="1098" y="0"/>
                    </a:lnTo>
                    <a:cubicBezTo>
                      <a:pt x="770" y="0"/>
                      <a:pt x="475" y="36"/>
                      <a:pt x="274" y="93"/>
                    </a:cubicBezTo>
                    <a:lnTo>
                      <a:pt x="274" y="93"/>
                    </a:lnTo>
                    <a:cubicBezTo>
                      <a:pt x="103" y="141"/>
                      <a:pt x="0" y="205"/>
                      <a:pt x="0" y="274"/>
                    </a:cubicBezTo>
                    <a:lnTo>
                      <a:pt x="0" y="274"/>
                    </a:lnTo>
                    <a:cubicBezTo>
                      <a:pt x="0" y="325"/>
                      <a:pt x="53" y="371"/>
                      <a:pt x="147" y="412"/>
                    </a:cubicBezTo>
                    <a:lnTo>
                      <a:pt x="147" y="412"/>
                    </a:lnTo>
                    <a:cubicBezTo>
                      <a:pt x="336" y="493"/>
                      <a:pt x="692" y="549"/>
                      <a:pt x="1098" y="549"/>
                    </a:cubicBezTo>
                    <a:lnTo>
                      <a:pt x="1098" y="549"/>
                    </a:lnTo>
                    <a:cubicBezTo>
                      <a:pt x="1504" y="549"/>
                      <a:pt x="1859" y="493"/>
                      <a:pt x="2048" y="412"/>
                    </a:cubicBezTo>
                    <a:lnTo>
                      <a:pt x="2048" y="412"/>
                    </a:lnTo>
                    <a:cubicBezTo>
                      <a:pt x="2142" y="371"/>
                      <a:pt x="2195" y="325"/>
                      <a:pt x="2195" y="274"/>
                    </a:cubicBezTo>
                    <a:lnTo>
                      <a:pt x="2195" y="274"/>
                    </a:lnTo>
                    <a:cubicBezTo>
                      <a:pt x="2195" y="205"/>
                      <a:pt x="2092" y="141"/>
                      <a:pt x="1921" y="93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48" name="Freeform 226">
                <a:extLst>
                  <a:ext uri="{FF2B5EF4-FFF2-40B4-BE49-F238E27FC236}">
                    <a16:creationId xmlns:a16="http://schemas.microsoft.com/office/drawing/2014/main" id="{2A3D8747-E5E7-1741-910E-CB20223EE7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31578" y="7890696"/>
                <a:ext cx="2460884" cy="543814"/>
              </a:xfrm>
              <a:custGeom>
                <a:avLst/>
                <a:gdLst>
                  <a:gd name="T0" fmla="*/ 1727 w 1975"/>
                  <a:gd name="T1" fmla="*/ 74 h 436"/>
                  <a:gd name="T2" fmla="*/ 1727 w 1975"/>
                  <a:gd name="T3" fmla="*/ 74 h 436"/>
                  <a:gd name="T4" fmla="*/ 987 w 1975"/>
                  <a:gd name="T5" fmla="*/ 0 h 436"/>
                  <a:gd name="T6" fmla="*/ 987 w 1975"/>
                  <a:gd name="T7" fmla="*/ 0 h 436"/>
                  <a:gd name="T8" fmla="*/ 247 w 1975"/>
                  <a:gd name="T9" fmla="*/ 74 h 436"/>
                  <a:gd name="T10" fmla="*/ 247 w 1975"/>
                  <a:gd name="T11" fmla="*/ 74 h 436"/>
                  <a:gd name="T12" fmla="*/ 0 w 1975"/>
                  <a:gd name="T13" fmla="*/ 217 h 436"/>
                  <a:gd name="T14" fmla="*/ 0 w 1975"/>
                  <a:gd name="T15" fmla="*/ 217 h 436"/>
                  <a:gd name="T16" fmla="*/ 132 w 1975"/>
                  <a:gd name="T17" fmla="*/ 326 h 436"/>
                  <a:gd name="T18" fmla="*/ 132 w 1975"/>
                  <a:gd name="T19" fmla="*/ 326 h 436"/>
                  <a:gd name="T20" fmla="*/ 987 w 1975"/>
                  <a:gd name="T21" fmla="*/ 435 h 436"/>
                  <a:gd name="T22" fmla="*/ 987 w 1975"/>
                  <a:gd name="T23" fmla="*/ 435 h 436"/>
                  <a:gd name="T24" fmla="*/ 1842 w 1975"/>
                  <a:gd name="T25" fmla="*/ 326 h 436"/>
                  <a:gd name="T26" fmla="*/ 1842 w 1975"/>
                  <a:gd name="T27" fmla="*/ 326 h 436"/>
                  <a:gd name="T28" fmla="*/ 1974 w 1975"/>
                  <a:gd name="T29" fmla="*/ 217 h 436"/>
                  <a:gd name="T30" fmla="*/ 1974 w 1975"/>
                  <a:gd name="T31" fmla="*/ 217 h 436"/>
                  <a:gd name="T32" fmla="*/ 1727 w 1975"/>
                  <a:gd name="T33" fmla="*/ 74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75" h="436">
                    <a:moveTo>
                      <a:pt x="1727" y="74"/>
                    </a:moveTo>
                    <a:lnTo>
                      <a:pt x="1727" y="74"/>
                    </a:lnTo>
                    <a:cubicBezTo>
                      <a:pt x="1546" y="29"/>
                      <a:pt x="1281" y="0"/>
                      <a:pt x="987" y="0"/>
                    </a:cubicBezTo>
                    <a:lnTo>
                      <a:pt x="987" y="0"/>
                    </a:lnTo>
                    <a:cubicBezTo>
                      <a:pt x="692" y="0"/>
                      <a:pt x="427" y="29"/>
                      <a:pt x="247" y="74"/>
                    </a:cubicBezTo>
                    <a:lnTo>
                      <a:pt x="247" y="74"/>
                    </a:lnTo>
                    <a:cubicBezTo>
                      <a:pt x="92" y="112"/>
                      <a:pt x="0" y="163"/>
                      <a:pt x="0" y="217"/>
                    </a:cubicBezTo>
                    <a:lnTo>
                      <a:pt x="0" y="217"/>
                    </a:lnTo>
                    <a:cubicBezTo>
                      <a:pt x="0" y="257"/>
                      <a:pt x="47" y="294"/>
                      <a:pt x="132" y="326"/>
                    </a:cubicBezTo>
                    <a:lnTo>
                      <a:pt x="132" y="326"/>
                    </a:lnTo>
                    <a:cubicBezTo>
                      <a:pt x="302" y="391"/>
                      <a:pt x="621" y="435"/>
                      <a:pt x="987" y="435"/>
                    </a:cubicBezTo>
                    <a:lnTo>
                      <a:pt x="987" y="435"/>
                    </a:lnTo>
                    <a:cubicBezTo>
                      <a:pt x="1352" y="435"/>
                      <a:pt x="1671" y="391"/>
                      <a:pt x="1842" y="326"/>
                    </a:cubicBezTo>
                    <a:lnTo>
                      <a:pt x="1842" y="326"/>
                    </a:lnTo>
                    <a:cubicBezTo>
                      <a:pt x="1926" y="294"/>
                      <a:pt x="1974" y="257"/>
                      <a:pt x="1974" y="217"/>
                    </a:cubicBezTo>
                    <a:lnTo>
                      <a:pt x="1974" y="217"/>
                    </a:lnTo>
                    <a:cubicBezTo>
                      <a:pt x="1974" y="163"/>
                      <a:pt x="1881" y="112"/>
                      <a:pt x="1727" y="74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49" name="Freeform 227">
                <a:extLst>
                  <a:ext uri="{FF2B5EF4-FFF2-40B4-BE49-F238E27FC236}">
                    <a16:creationId xmlns:a16="http://schemas.microsoft.com/office/drawing/2014/main" id="{990AE8CB-6CDD-1147-BBA8-5732257A22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255" y="8159856"/>
                <a:ext cx="2735538" cy="686629"/>
              </a:xfrm>
              <a:custGeom>
                <a:avLst/>
                <a:gdLst>
                  <a:gd name="T0" fmla="*/ 2048 w 2196"/>
                  <a:gd name="T1" fmla="*/ 138 h 551"/>
                  <a:gd name="T2" fmla="*/ 2048 w 2196"/>
                  <a:gd name="T3" fmla="*/ 138 h 551"/>
                  <a:gd name="T4" fmla="*/ 1098 w 2196"/>
                  <a:gd name="T5" fmla="*/ 275 h 551"/>
                  <a:gd name="T6" fmla="*/ 1098 w 2196"/>
                  <a:gd name="T7" fmla="*/ 275 h 551"/>
                  <a:gd name="T8" fmla="*/ 147 w 2196"/>
                  <a:gd name="T9" fmla="*/ 138 h 551"/>
                  <a:gd name="T10" fmla="*/ 147 w 2196"/>
                  <a:gd name="T11" fmla="*/ 138 h 551"/>
                  <a:gd name="T12" fmla="*/ 0 w 2196"/>
                  <a:gd name="T13" fmla="*/ 0 h 551"/>
                  <a:gd name="T14" fmla="*/ 0 w 2196"/>
                  <a:gd name="T15" fmla="*/ 275 h 551"/>
                  <a:gd name="T16" fmla="*/ 0 w 2196"/>
                  <a:gd name="T17" fmla="*/ 275 h 551"/>
                  <a:gd name="T18" fmla="*/ 1098 w 2196"/>
                  <a:gd name="T19" fmla="*/ 550 h 551"/>
                  <a:gd name="T20" fmla="*/ 1098 w 2196"/>
                  <a:gd name="T21" fmla="*/ 550 h 551"/>
                  <a:gd name="T22" fmla="*/ 2195 w 2196"/>
                  <a:gd name="T23" fmla="*/ 275 h 551"/>
                  <a:gd name="T24" fmla="*/ 2195 w 2196"/>
                  <a:gd name="T25" fmla="*/ 0 h 551"/>
                  <a:gd name="T26" fmla="*/ 2195 w 2196"/>
                  <a:gd name="T27" fmla="*/ 0 h 551"/>
                  <a:gd name="T28" fmla="*/ 2048 w 2196"/>
                  <a:gd name="T29" fmla="*/ 138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6" h="551">
                    <a:moveTo>
                      <a:pt x="2048" y="138"/>
                    </a:moveTo>
                    <a:lnTo>
                      <a:pt x="2048" y="138"/>
                    </a:lnTo>
                    <a:cubicBezTo>
                      <a:pt x="1859" y="220"/>
                      <a:pt x="1504" y="275"/>
                      <a:pt x="1098" y="275"/>
                    </a:cubicBezTo>
                    <a:lnTo>
                      <a:pt x="1098" y="275"/>
                    </a:lnTo>
                    <a:cubicBezTo>
                      <a:pt x="692" y="275"/>
                      <a:pt x="336" y="220"/>
                      <a:pt x="147" y="138"/>
                    </a:cubicBezTo>
                    <a:lnTo>
                      <a:pt x="147" y="138"/>
                    </a:lnTo>
                    <a:cubicBezTo>
                      <a:pt x="53" y="97"/>
                      <a:pt x="0" y="51"/>
                      <a:pt x="0" y="0"/>
                    </a:cubicBezTo>
                    <a:lnTo>
                      <a:pt x="0" y="275"/>
                    </a:lnTo>
                    <a:lnTo>
                      <a:pt x="0" y="275"/>
                    </a:lnTo>
                    <a:cubicBezTo>
                      <a:pt x="0" y="427"/>
                      <a:pt x="491" y="550"/>
                      <a:pt x="1098" y="550"/>
                    </a:cubicBezTo>
                    <a:lnTo>
                      <a:pt x="1098" y="550"/>
                    </a:lnTo>
                    <a:cubicBezTo>
                      <a:pt x="1704" y="550"/>
                      <a:pt x="2195" y="427"/>
                      <a:pt x="2195" y="275"/>
                    </a:cubicBezTo>
                    <a:lnTo>
                      <a:pt x="2195" y="0"/>
                    </a:lnTo>
                    <a:lnTo>
                      <a:pt x="2195" y="0"/>
                    </a:lnTo>
                    <a:cubicBezTo>
                      <a:pt x="2195" y="51"/>
                      <a:pt x="2142" y="97"/>
                      <a:pt x="2048" y="138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3589C8F5-73F7-1149-8AF2-49BDFD70C6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253" y="8159855"/>
                <a:ext cx="2734327" cy="685378"/>
              </a:xfrm>
              <a:custGeom>
                <a:avLst/>
                <a:gdLst>
                  <a:gd name="connsiteX0" fmla="*/ 1514840 w 2734327"/>
                  <a:gd name="connsiteY0" fmla="*/ 340567 h 685378"/>
                  <a:gd name="connsiteX1" fmla="*/ 1514840 w 2734327"/>
                  <a:gd name="connsiteY1" fmla="*/ 684128 h 685378"/>
                  <a:gd name="connsiteX2" fmla="*/ 1400725 w 2734327"/>
                  <a:gd name="connsiteY2" fmla="*/ 685378 h 685378"/>
                  <a:gd name="connsiteX3" fmla="*/ 1400725 w 2734327"/>
                  <a:gd name="connsiteY3" fmla="*/ 343066 h 685378"/>
                  <a:gd name="connsiteX4" fmla="*/ 1514840 w 2734327"/>
                  <a:gd name="connsiteY4" fmla="*/ 340567 h 685378"/>
                  <a:gd name="connsiteX5" fmla="*/ 1219458 w 2734327"/>
                  <a:gd name="connsiteY5" fmla="*/ 340567 h 685378"/>
                  <a:gd name="connsiteX6" fmla="*/ 1333582 w 2734327"/>
                  <a:gd name="connsiteY6" fmla="*/ 343066 h 685378"/>
                  <a:gd name="connsiteX7" fmla="*/ 1333582 w 2734327"/>
                  <a:gd name="connsiteY7" fmla="*/ 685378 h 685378"/>
                  <a:gd name="connsiteX8" fmla="*/ 1219458 w 2734327"/>
                  <a:gd name="connsiteY8" fmla="*/ 684128 h 685378"/>
                  <a:gd name="connsiteX9" fmla="*/ 1690631 w 2734327"/>
                  <a:gd name="connsiteY9" fmla="*/ 329582 h 685378"/>
                  <a:gd name="connsiteX10" fmla="*/ 1690631 w 2734327"/>
                  <a:gd name="connsiteY10" fmla="*/ 669462 h 685378"/>
                  <a:gd name="connsiteX11" fmla="*/ 1576503 w 2734327"/>
                  <a:gd name="connsiteY11" fmla="*/ 674406 h 685378"/>
                  <a:gd name="connsiteX12" fmla="*/ 1576503 w 2734327"/>
                  <a:gd name="connsiteY12" fmla="*/ 334526 h 685378"/>
                  <a:gd name="connsiteX13" fmla="*/ 1690631 w 2734327"/>
                  <a:gd name="connsiteY13" fmla="*/ 329582 h 685378"/>
                  <a:gd name="connsiteX14" fmla="*/ 1043682 w 2734327"/>
                  <a:gd name="connsiteY14" fmla="*/ 329582 h 685378"/>
                  <a:gd name="connsiteX15" fmla="*/ 1157806 w 2734327"/>
                  <a:gd name="connsiteY15" fmla="*/ 334526 h 685378"/>
                  <a:gd name="connsiteX16" fmla="*/ 1157806 w 2734327"/>
                  <a:gd name="connsiteY16" fmla="*/ 674406 h 685378"/>
                  <a:gd name="connsiteX17" fmla="*/ 1043682 w 2734327"/>
                  <a:gd name="connsiteY17" fmla="*/ 669462 h 685378"/>
                  <a:gd name="connsiteX18" fmla="*/ 1871902 w 2734327"/>
                  <a:gd name="connsiteY18" fmla="*/ 318596 h 685378"/>
                  <a:gd name="connsiteX19" fmla="*/ 1871902 w 2734327"/>
                  <a:gd name="connsiteY19" fmla="*/ 658970 h 685378"/>
                  <a:gd name="connsiteX20" fmla="*/ 1757778 w 2734327"/>
                  <a:gd name="connsiteY20" fmla="*/ 668908 h 685378"/>
                  <a:gd name="connsiteX21" fmla="*/ 1757778 w 2734327"/>
                  <a:gd name="connsiteY21" fmla="*/ 328534 h 685378"/>
                  <a:gd name="connsiteX22" fmla="*/ 1871902 w 2734327"/>
                  <a:gd name="connsiteY22" fmla="*/ 318596 h 685378"/>
                  <a:gd name="connsiteX23" fmla="*/ 862408 w 2734327"/>
                  <a:gd name="connsiteY23" fmla="*/ 318596 h 685378"/>
                  <a:gd name="connsiteX24" fmla="*/ 976536 w 2734327"/>
                  <a:gd name="connsiteY24" fmla="*/ 328534 h 685378"/>
                  <a:gd name="connsiteX25" fmla="*/ 976536 w 2734327"/>
                  <a:gd name="connsiteY25" fmla="*/ 668908 h 685378"/>
                  <a:gd name="connsiteX26" fmla="*/ 862408 w 2734327"/>
                  <a:gd name="connsiteY26" fmla="*/ 658970 h 685378"/>
                  <a:gd name="connsiteX27" fmla="*/ 2047680 w 2734327"/>
                  <a:gd name="connsiteY27" fmla="*/ 296626 h 685378"/>
                  <a:gd name="connsiteX28" fmla="*/ 2047680 w 2734327"/>
                  <a:gd name="connsiteY28" fmla="*/ 636256 h 685378"/>
                  <a:gd name="connsiteX29" fmla="*/ 1933556 w 2734327"/>
                  <a:gd name="connsiteY29" fmla="*/ 652429 h 685378"/>
                  <a:gd name="connsiteX30" fmla="*/ 1933556 w 2734327"/>
                  <a:gd name="connsiteY30" fmla="*/ 310311 h 685378"/>
                  <a:gd name="connsiteX31" fmla="*/ 2047680 w 2734327"/>
                  <a:gd name="connsiteY31" fmla="*/ 296626 h 685378"/>
                  <a:gd name="connsiteX32" fmla="*/ 681141 w 2734327"/>
                  <a:gd name="connsiteY32" fmla="*/ 296626 h 685378"/>
                  <a:gd name="connsiteX33" fmla="*/ 795265 w 2734327"/>
                  <a:gd name="connsiteY33" fmla="*/ 310311 h 685378"/>
                  <a:gd name="connsiteX34" fmla="*/ 795265 w 2734327"/>
                  <a:gd name="connsiteY34" fmla="*/ 652429 h 685378"/>
                  <a:gd name="connsiteX35" fmla="*/ 681141 w 2734327"/>
                  <a:gd name="connsiteY35" fmla="*/ 636256 h 685378"/>
                  <a:gd name="connsiteX36" fmla="*/ 2228950 w 2734327"/>
                  <a:gd name="connsiteY36" fmla="*/ 263667 h 685378"/>
                  <a:gd name="connsiteX37" fmla="*/ 2228950 w 2734327"/>
                  <a:gd name="connsiteY37" fmla="*/ 603936 h 685378"/>
                  <a:gd name="connsiteX38" fmla="*/ 2114822 w 2734327"/>
                  <a:gd name="connsiteY38" fmla="*/ 624971 h 685378"/>
                  <a:gd name="connsiteX39" fmla="*/ 2114822 w 2734327"/>
                  <a:gd name="connsiteY39" fmla="*/ 284702 h 685378"/>
                  <a:gd name="connsiteX40" fmla="*/ 2228950 w 2734327"/>
                  <a:gd name="connsiteY40" fmla="*/ 263667 h 685378"/>
                  <a:gd name="connsiteX41" fmla="*/ 505363 w 2734327"/>
                  <a:gd name="connsiteY41" fmla="*/ 263667 h 685378"/>
                  <a:gd name="connsiteX42" fmla="*/ 619487 w 2734327"/>
                  <a:gd name="connsiteY42" fmla="*/ 284702 h 685378"/>
                  <a:gd name="connsiteX43" fmla="*/ 619487 w 2734327"/>
                  <a:gd name="connsiteY43" fmla="*/ 624971 h 685378"/>
                  <a:gd name="connsiteX44" fmla="*/ 505363 w 2734327"/>
                  <a:gd name="connsiteY44" fmla="*/ 603936 h 685378"/>
                  <a:gd name="connsiteX45" fmla="*/ 2410208 w 2734327"/>
                  <a:gd name="connsiteY45" fmla="*/ 219720 h 685378"/>
                  <a:gd name="connsiteX46" fmla="*/ 2410208 w 2734327"/>
                  <a:gd name="connsiteY46" fmla="*/ 562121 h 685378"/>
                  <a:gd name="connsiteX47" fmla="*/ 2296097 w 2734327"/>
                  <a:gd name="connsiteY47" fmla="*/ 592003 h 685378"/>
                  <a:gd name="connsiteX48" fmla="*/ 2296097 w 2734327"/>
                  <a:gd name="connsiteY48" fmla="*/ 249602 h 685378"/>
                  <a:gd name="connsiteX49" fmla="*/ 2410208 w 2734327"/>
                  <a:gd name="connsiteY49" fmla="*/ 219720 h 685378"/>
                  <a:gd name="connsiteX50" fmla="*/ 324088 w 2734327"/>
                  <a:gd name="connsiteY50" fmla="*/ 219720 h 685378"/>
                  <a:gd name="connsiteX51" fmla="*/ 438203 w 2734327"/>
                  <a:gd name="connsiteY51" fmla="*/ 249602 h 685378"/>
                  <a:gd name="connsiteX52" fmla="*/ 438203 w 2734327"/>
                  <a:gd name="connsiteY52" fmla="*/ 592003 h 685378"/>
                  <a:gd name="connsiteX53" fmla="*/ 324088 w 2734327"/>
                  <a:gd name="connsiteY53" fmla="*/ 562121 h 685378"/>
                  <a:gd name="connsiteX54" fmla="*/ 2585997 w 2734327"/>
                  <a:gd name="connsiteY54" fmla="*/ 153804 h 685378"/>
                  <a:gd name="connsiteX55" fmla="*/ 2585997 w 2734327"/>
                  <a:gd name="connsiteY55" fmla="*/ 495214 h 685378"/>
                  <a:gd name="connsiteX56" fmla="*/ 2471873 w 2734327"/>
                  <a:gd name="connsiteY56" fmla="*/ 542563 h 685378"/>
                  <a:gd name="connsiteX57" fmla="*/ 2471873 w 2734327"/>
                  <a:gd name="connsiteY57" fmla="*/ 201153 h 685378"/>
                  <a:gd name="connsiteX58" fmla="*/ 2550410 w 2734327"/>
                  <a:gd name="connsiteY58" fmla="*/ 170002 h 685378"/>
                  <a:gd name="connsiteX59" fmla="*/ 2585997 w 2734327"/>
                  <a:gd name="connsiteY59" fmla="*/ 153804 h 685378"/>
                  <a:gd name="connsiteX60" fmla="*/ 148310 w 2734327"/>
                  <a:gd name="connsiteY60" fmla="*/ 153804 h 685378"/>
                  <a:gd name="connsiteX61" fmla="*/ 183898 w 2734327"/>
                  <a:gd name="connsiteY61" fmla="*/ 170002 h 685378"/>
                  <a:gd name="connsiteX62" fmla="*/ 262438 w 2734327"/>
                  <a:gd name="connsiteY62" fmla="*/ 201153 h 685378"/>
                  <a:gd name="connsiteX63" fmla="*/ 262438 w 2734327"/>
                  <a:gd name="connsiteY63" fmla="*/ 542563 h 685378"/>
                  <a:gd name="connsiteX64" fmla="*/ 148310 w 2734327"/>
                  <a:gd name="connsiteY64" fmla="*/ 495214 h 685378"/>
                  <a:gd name="connsiteX65" fmla="*/ 2734327 w 2734327"/>
                  <a:gd name="connsiteY65" fmla="*/ 0 h 685378"/>
                  <a:gd name="connsiteX66" fmla="*/ 2734327 w 2734327"/>
                  <a:gd name="connsiteY66" fmla="*/ 342019 h 685378"/>
                  <a:gd name="connsiteX67" fmla="*/ 2653142 w 2734327"/>
                  <a:gd name="connsiteY67" fmla="*/ 460171 h 685378"/>
                  <a:gd name="connsiteX68" fmla="*/ 2653142 w 2734327"/>
                  <a:gd name="connsiteY68" fmla="*/ 119396 h 685378"/>
                  <a:gd name="connsiteX69" fmla="*/ 2734327 w 2734327"/>
                  <a:gd name="connsiteY69" fmla="*/ 0 h 685378"/>
                  <a:gd name="connsiteX70" fmla="*/ 0 w 2734327"/>
                  <a:gd name="connsiteY70" fmla="*/ 0 h 685378"/>
                  <a:gd name="connsiteX71" fmla="*/ 81183 w 2734327"/>
                  <a:gd name="connsiteY71" fmla="*/ 119396 h 685378"/>
                  <a:gd name="connsiteX72" fmla="*/ 81183 w 2734327"/>
                  <a:gd name="connsiteY72" fmla="*/ 460171 h 685378"/>
                  <a:gd name="connsiteX73" fmla="*/ 0 w 2734327"/>
                  <a:gd name="connsiteY73" fmla="*/ 342019 h 685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734327" h="685378">
                    <a:moveTo>
                      <a:pt x="1514840" y="340567"/>
                    </a:moveTo>
                    <a:lnTo>
                      <a:pt x="1514840" y="684128"/>
                    </a:lnTo>
                    <a:cubicBezTo>
                      <a:pt x="1477628" y="685378"/>
                      <a:pt x="1439177" y="685378"/>
                      <a:pt x="1400725" y="685378"/>
                    </a:cubicBezTo>
                    <a:lnTo>
                      <a:pt x="1400725" y="343066"/>
                    </a:lnTo>
                    <a:cubicBezTo>
                      <a:pt x="1439177" y="343066"/>
                      <a:pt x="1477628" y="341816"/>
                      <a:pt x="1514840" y="340567"/>
                    </a:cubicBezTo>
                    <a:close/>
                    <a:moveTo>
                      <a:pt x="1219458" y="340567"/>
                    </a:moveTo>
                    <a:cubicBezTo>
                      <a:pt x="1257499" y="341816"/>
                      <a:pt x="1295541" y="343066"/>
                      <a:pt x="1333582" y="343066"/>
                    </a:cubicBezTo>
                    <a:lnTo>
                      <a:pt x="1333582" y="685378"/>
                    </a:lnTo>
                    <a:cubicBezTo>
                      <a:pt x="1295541" y="685378"/>
                      <a:pt x="1257499" y="685378"/>
                      <a:pt x="1219458" y="684128"/>
                    </a:cubicBezTo>
                    <a:close/>
                    <a:moveTo>
                      <a:pt x="1690631" y="329582"/>
                    </a:moveTo>
                    <a:lnTo>
                      <a:pt x="1690631" y="669462"/>
                    </a:lnTo>
                    <a:cubicBezTo>
                      <a:pt x="1653815" y="671934"/>
                      <a:pt x="1615773" y="673170"/>
                      <a:pt x="1576503" y="674406"/>
                    </a:cubicBezTo>
                    <a:lnTo>
                      <a:pt x="1576503" y="334526"/>
                    </a:lnTo>
                    <a:cubicBezTo>
                      <a:pt x="1615773" y="333290"/>
                      <a:pt x="1653815" y="332054"/>
                      <a:pt x="1690631" y="329582"/>
                    </a:cubicBezTo>
                    <a:close/>
                    <a:moveTo>
                      <a:pt x="1043682" y="329582"/>
                    </a:moveTo>
                    <a:cubicBezTo>
                      <a:pt x="1080496" y="332054"/>
                      <a:pt x="1118537" y="333290"/>
                      <a:pt x="1157806" y="334526"/>
                    </a:cubicBezTo>
                    <a:lnTo>
                      <a:pt x="1157806" y="674406"/>
                    </a:lnTo>
                    <a:cubicBezTo>
                      <a:pt x="1118537" y="673170"/>
                      <a:pt x="1080496" y="671934"/>
                      <a:pt x="1043682" y="669462"/>
                    </a:cubicBezTo>
                    <a:close/>
                    <a:moveTo>
                      <a:pt x="1871902" y="318596"/>
                    </a:moveTo>
                    <a:lnTo>
                      <a:pt x="1871902" y="658970"/>
                    </a:lnTo>
                    <a:cubicBezTo>
                      <a:pt x="1833861" y="662697"/>
                      <a:pt x="1797046" y="666423"/>
                      <a:pt x="1757778" y="668908"/>
                    </a:cubicBezTo>
                    <a:lnTo>
                      <a:pt x="1757778" y="328534"/>
                    </a:lnTo>
                    <a:cubicBezTo>
                      <a:pt x="1797046" y="324807"/>
                      <a:pt x="1833861" y="322323"/>
                      <a:pt x="1871902" y="318596"/>
                    </a:cubicBezTo>
                    <a:close/>
                    <a:moveTo>
                      <a:pt x="862408" y="318596"/>
                    </a:moveTo>
                    <a:cubicBezTo>
                      <a:pt x="900451" y="322323"/>
                      <a:pt x="937266" y="324807"/>
                      <a:pt x="976536" y="328534"/>
                    </a:cubicBezTo>
                    <a:lnTo>
                      <a:pt x="976536" y="668908"/>
                    </a:lnTo>
                    <a:cubicBezTo>
                      <a:pt x="937266" y="666423"/>
                      <a:pt x="900451" y="662697"/>
                      <a:pt x="862408" y="658970"/>
                    </a:cubicBezTo>
                    <a:close/>
                    <a:moveTo>
                      <a:pt x="2047680" y="296626"/>
                    </a:moveTo>
                    <a:lnTo>
                      <a:pt x="2047680" y="636256"/>
                    </a:lnTo>
                    <a:cubicBezTo>
                      <a:pt x="2009639" y="642476"/>
                      <a:pt x="1972824" y="647453"/>
                      <a:pt x="1933556" y="652429"/>
                    </a:cubicBezTo>
                    <a:lnTo>
                      <a:pt x="1933556" y="310311"/>
                    </a:lnTo>
                    <a:cubicBezTo>
                      <a:pt x="1972824" y="305334"/>
                      <a:pt x="2009639" y="301602"/>
                      <a:pt x="2047680" y="296626"/>
                    </a:cubicBezTo>
                    <a:close/>
                    <a:moveTo>
                      <a:pt x="681141" y="296626"/>
                    </a:moveTo>
                    <a:cubicBezTo>
                      <a:pt x="719182" y="301602"/>
                      <a:pt x="757224" y="305334"/>
                      <a:pt x="795265" y="310311"/>
                    </a:cubicBezTo>
                    <a:lnTo>
                      <a:pt x="795265" y="652429"/>
                    </a:lnTo>
                    <a:cubicBezTo>
                      <a:pt x="757224" y="647453"/>
                      <a:pt x="719182" y="642476"/>
                      <a:pt x="681141" y="636256"/>
                    </a:cubicBezTo>
                    <a:close/>
                    <a:moveTo>
                      <a:pt x="2228950" y="263667"/>
                    </a:moveTo>
                    <a:lnTo>
                      <a:pt x="2228950" y="603936"/>
                    </a:lnTo>
                    <a:cubicBezTo>
                      <a:pt x="2192134" y="611360"/>
                      <a:pt x="2154092" y="618784"/>
                      <a:pt x="2114822" y="624971"/>
                    </a:cubicBezTo>
                    <a:lnTo>
                      <a:pt x="2114822" y="284702"/>
                    </a:lnTo>
                    <a:cubicBezTo>
                      <a:pt x="2154092" y="278515"/>
                      <a:pt x="2192134" y="271091"/>
                      <a:pt x="2228950" y="263667"/>
                    </a:cubicBezTo>
                    <a:close/>
                    <a:moveTo>
                      <a:pt x="505363" y="263667"/>
                    </a:moveTo>
                    <a:cubicBezTo>
                      <a:pt x="542177" y="271091"/>
                      <a:pt x="580218" y="278515"/>
                      <a:pt x="619487" y="284702"/>
                    </a:cubicBezTo>
                    <a:lnTo>
                      <a:pt x="619487" y="624971"/>
                    </a:lnTo>
                    <a:cubicBezTo>
                      <a:pt x="580218" y="618784"/>
                      <a:pt x="542177" y="611360"/>
                      <a:pt x="505363" y="603936"/>
                    </a:cubicBezTo>
                    <a:close/>
                    <a:moveTo>
                      <a:pt x="2410208" y="219720"/>
                    </a:moveTo>
                    <a:lnTo>
                      <a:pt x="2410208" y="562121"/>
                    </a:lnTo>
                    <a:cubicBezTo>
                      <a:pt x="2375478" y="573326"/>
                      <a:pt x="2337028" y="583287"/>
                      <a:pt x="2296097" y="592003"/>
                    </a:cubicBezTo>
                    <a:lnTo>
                      <a:pt x="2296097" y="249602"/>
                    </a:lnTo>
                    <a:cubicBezTo>
                      <a:pt x="2337028" y="240887"/>
                      <a:pt x="2375478" y="230926"/>
                      <a:pt x="2410208" y="219720"/>
                    </a:cubicBezTo>
                    <a:close/>
                    <a:moveTo>
                      <a:pt x="324088" y="219720"/>
                    </a:moveTo>
                    <a:cubicBezTo>
                      <a:pt x="358819" y="230926"/>
                      <a:pt x="397270" y="240887"/>
                      <a:pt x="438203" y="249602"/>
                    </a:cubicBezTo>
                    <a:lnTo>
                      <a:pt x="438203" y="592003"/>
                    </a:lnTo>
                    <a:cubicBezTo>
                      <a:pt x="397270" y="583287"/>
                      <a:pt x="358819" y="573326"/>
                      <a:pt x="324088" y="562121"/>
                    </a:cubicBezTo>
                    <a:close/>
                    <a:moveTo>
                      <a:pt x="2585997" y="153804"/>
                    </a:moveTo>
                    <a:lnTo>
                      <a:pt x="2585997" y="495214"/>
                    </a:lnTo>
                    <a:cubicBezTo>
                      <a:pt x="2552864" y="511412"/>
                      <a:pt x="2514823" y="527611"/>
                      <a:pt x="2471873" y="542563"/>
                    </a:cubicBezTo>
                    <a:lnTo>
                      <a:pt x="2471873" y="201153"/>
                    </a:lnTo>
                    <a:cubicBezTo>
                      <a:pt x="2500097" y="191184"/>
                      <a:pt x="2527094" y="179970"/>
                      <a:pt x="2550410" y="170002"/>
                    </a:cubicBezTo>
                    <a:cubicBezTo>
                      <a:pt x="2562681" y="163772"/>
                      <a:pt x="2574953" y="158788"/>
                      <a:pt x="2585997" y="153804"/>
                    </a:cubicBezTo>
                    <a:close/>
                    <a:moveTo>
                      <a:pt x="148310" y="153804"/>
                    </a:moveTo>
                    <a:cubicBezTo>
                      <a:pt x="159355" y="158788"/>
                      <a:pt x="171626" y="163772"/>
                      <a:pt x="183898" y="170002"/>
                    </a:cubicBezTo>
                    <a:cubicBezTo>
                      <a:pt x="207215" y="179970"/>
                      <a:pt x="232985" y="191184"/>
                      <a:pt x="262438" y="201153"/>
                    </a:cubicBezTo>
                    <a:lnTo>
                      <a:pt x="262438" y="542563"/>
                    </a:lnTo>
                    <a:cubicBezTo>
                      <a:pt x="219486" y="527611"/>
                      <a:pt x="181444" y="511412"/>
                      <a:pt x="148310" y="495214"/>
                    </a:cubicBezTo>
                    <a:close/>
                    <a:moveTo>
                      <a:pt x="2734327" y="0"/>
                    </a:moveTo>
                    <a:lnTo>
                      <a:pt x="2734327" y="342019"/>
                    </a:lnTo>
                    <a:cubicBezTo>
                      <a:pt x="2734327" y="383062"/>
                      <a:pt x="2706458" y="424104"/>
                      <a:pt x="2653142" y="460171"/>
                    </a:cubicBezTo>
                    <a:lnTo>
                      <a:pt x="2653142" y="119396"/>
                    </a:lnTo>
                    <a:cubicBezTo>
                      <a:pt x="2706458" y="82084"/>
                      <a:pt x="2734327" y="42286"/>
                      <a:pt x="2734327" y="0"/>
                    </a:cubicBezTo>
                    <a:close/>
                    <a:moveTo>
                      <a:pt x="0" y="0"/>
                    </a:moveTo>
                    <a:cubicBezTo>
                      <a:pt x="0" y="42286"/>
                      <a:pt x="29080" y="82084"/>
                      <a:pt x="81183" y="119396"/>
                    </a:cubicBezTo>
                    <a:lnTo>
                      <a:pt x="81183" y="460171"/>
                    </a:lnTo>
                    <a:cubicBezTo>
                      <a:pt x="29080" y="424104"/>
                      <a:pt x="0" y="383062"/>
                      <a:pt x="0" y="342019"/>
                    </a:cubicBezTo>
                    <a:close/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D341C68-C99A-0646-AF3F-289FE1FCF7CB}"/>
                </a:ext>
              </a:extLst>
            </p:cNvPr>
            <p:cNvGrpSpPr/>
            <p:nvPr/>
          </p:nvGrpSpPr>
          <p:grpSpPr>
            <a:xfrm>
              <a:off x="8651299" y="7374349"/>
              <a:ext cx="2739758" cy="1027200"/>
              <a:chOff x="8651299" y="7374349"/>
              <a:chExt cx="2739758" cy="1027200"/>
            </a:xfrm>
          </p:grpSpPr>
          <p:sp>
            <p:nvSpPr>
              <p:cNvPr id="41" name="Freeform 244">
                <a:extLst>
                  <a:ext uri="{FF2B5EF4-FFF2-40B4-BE49-F238E27FC236}">
                    <a16:creationId xmlns:a16="http://schemas.microsoft.com/office/drawing/2014/main" id="{210C2CDF-7943-2944-A341-D66BB95B39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1300" y="7714916"/>
                <a:ext cx="2735538" cy="686633"/>
              </a:xfrm>
              <a:custGeom>
                <a:avLst/>
                <a:gdLst>
                  <a:gd name="T0" fmla="*/ 2050 w 2198"/>
                  <a:gd name="T1" fmla="*/ 137 h 550"/>
                  <a:gd name="T2" fmla="*/ 2050 w 2198"/>
                  <a:gd name="T3" fmla="*/ 137 h 550"/>
                  <a:gd name="T4" fmla="*/ 1099 w 2198"/>
                  <a:gd name="T5" fmla="*/ 274 h 550"/>
                  <a:gd name="T6" fmla="*/ 1099 w 2198"/>
                  <a:gd name="T7" fmla="*/ 274 h 550"/>
                  <a:gd name="T8" fmla="*/ 148 w 2198"/>
                  <a:gd name="T9" fmla="*/ 137 h 550"/>
                  <a:gd name="T10" fmla="*/ 148 w 2198"/>
                  <a:gd name="T11" fmla="*/ 137 h 550"/>
                  <a:gd name="T12" fmla="*/ 0 w 2198"/>
                  <a:gd name="T13" fmla="*/ 0 h 550"/>
                  <a:gd name="T14" fmla="*/ 0 w 2198"/>
                  <a:gd name="T15" fmla="*/ 274 h 550"/>
                  <a:gd name="T16" fmla="*/ 0 w 2198"/>
                  <a:gd name="T17" fmla="*/ 274 h 550"/>
                  <a:gd name="T18" fmla="*/ 1099 w 2198"/>
                  <a:gd name="T19" fmla="*/ 549 h 550"/>
                  <a:gd name="T20" fmla="*/ 1099 w 2198"/>
                  <a:gd name="T21" fmla="*/ 549 h 550"/>
                  <a:gd name="T22" fmla="*/ 2197 w 2198"/>
                  <a:gd name="T23" fmla="*/ 274 h 550"/>
                  <a:gd name="T24" fmla="*/ 2197 w 2198"/>
                  <a:gd name="T25" fmla="*/ 0 h 550"/>
                  <a:gd name="T26" fmla="*/ 2197 w 2198"/>
                  <a:gd name="T27" fmla="*/ 0 h 550"/>
                  <a:gd name="T28" fmla="*/ 2050 w 2198"/>
                  <a:gd name="T29" fmla="*/ 137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8" h="550">
                    <a:moveTo>
                      <a:pt x="2050" y="137"/>
                    </a:moveTo>
                    <a:lnTo>
                      <a:pt x="2050" y="137"/>
                    </a:lnTo>
                    <a:cubicBezTo>
                      <a:pt x="1860" y="220"/>
                      <a:pt x="1505" y="274"/>
                      <a:pt x="1099" y="274"/>
                    </a:cubicBezTo>
                    <a:lnTo>
                      <a:pt x="1099" y="274"/>
                    </a:lnTo>
                    <a:cubicBezTo>
                      <a:pt x="692" y="274"/>
                      <a:pt x="338" y="220"/>
                      <a:pt x="148" y="137"/>
                    </a:cubicBezTo>
                    <a:lnTo>
                      <a:pt x="148" y="137"/>
                    </a:lnTo>
                    <a:cubicBezTo>
                      <a:pt x="55" y="97"/>
                      <a:pt x="0" y="50"/>
                      <a:pt x="0" y="0"/>
                    </a:cubicBezTo>
                    <a:lnTo>
                      <a:pt x="0" y="274"/>
                    </a:lnTo>
                    <a:lnTo>
                      <a:pt x="0" y="274"/>
                    </a:lnTo>
                    <a:cubicBezTo>
                      <a:pt x="0" y="426"/>
                      <a:pt x="492" y="549"/>
                      <a:pt x="1099" y="549"/>
                    </a:cubicBezTo>
                    <a:lnTo>
                      <a:pt x="1099" y="549"/>
                    </a:lnTo>
                    <a:cubicBezTo>
                      <a:pt x="1705" y="549"/>
                      <a:pt x="2197" y="426"/>
                      <a:pt x="2197" y="274"/>
                    </a:cubicBezTo>
                    <a:lnTo>
                      <a:pt x="2197" y="0"/>
                    </a:lnTo>
                    <a:lnTo>
                      <a:pt x="2197" y="0"/>
                    </a:lnTo>
                    <a:cubicBezTo>
                      <a:pt x="2197" y="50"/>
                      <a:pt x="2143" y="97"/>
                      <a:pt x="2050" y="137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42" name="Freeform 245">
                <a:extLst>
                  <a:ext uri="{FF2B5EF4-FFF2-40B4-BE49-F238E27FC236}">
                    <a16:creationId xmlns:a16="http://schemas.microsoft.com/office/drawing/2014/main" id="{220974A3-09DF-C647-BDCC-E9E025445D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1300" y="7374349"/>
                <a:ext cx="2735538" cy="681137"/>
              </a:xfrm>
              <a:custGeom>
                <a:avLst/>
                <a:gdLst>
                  <a:gd name="T0" fmla="*/ 1922 w 2198"/>
                  <a:gd name="T1" fmla="*/ 93 h 549"/>
                  <a:gd name="T2" fmla="*/ 1922 w 2198"/>
                  <a:gd name="T3" fmla="*/ 93 h 549"/>
                  <a:gd name="T4" fmla="*/ 1099 w 2198"/>
                  <a:gd name="T5" fmla="*/ 0 h 549"/>
                  <a:gd name="T6" fmla="*/ 1099 w 2198"/>
                  <a:gd name="T7" fmla="*/ 0 h 549"/>
                  <a:gd name="T8" fmla="*/ 275 w 2198"/>
                  <a:gd name="T9" fmla="*/ 93 h 549"/>
                  <a:gd name="T10" fmla="*/ 275 w 2198"/>
                  <a:gd name="T11" fmla="*/ 93 h 549"/>
                  <a:gd name="T12" fmla="*/ 0 w 2198"/>
                  <a:gd name="T13" fmla="*/ 274 h 549"/>
                  <a:gd name="T14" fmla="*/ 0 w 2198"/>
                  <a:gd name="T15" fmla="*/ 274 h 549"/>
                  <a:gd name="T16" fmla="*/ 148 w 2198"/>
                  <a:gd name="T17" fmla="*/ 411 h 549"/>
                  <a:gd name="T18" fmla="*/ 148 w 2198"/>
                  <a:gd name="T19" fmla="*/ 411 h 549"/>
                  <a:gd name="T20" fmla="*/ 1099 w 2198"/>
                  <a:gd name="T21" fmla="*/ 548 h 549"/>
                  <a:gd name="T22" fmla="*/ 1099 w 2198"/>
                  <a:gd name="T23" fmla="*/ 548 h 549"/>
                  <a:gd name="T24" fmla="*/ 2050 w 2198"/>
                  <a:gd name="T25" fmla="*/ 411 h 549"/>
                  <a:gd name="T26" fmla="*/ 2050 w 2198"/>
                  <a:gd name="T27" fmla="*/ 411 h 549"/>
                  <a:gd name="T28" fmla="*/ 2197 w 2198"/>
                  <a:gd name="T29" fmla="*/ 274 h 549"/>
                  <a:gd name="T30" fmla="*/ 2197 w 2198"/>
                  <a:gd name="T31" fmla="*/ 274 h 549"/>
                  <a:gd name="T32" fmla="*/ 1922 w 2198"/>
                  <a:gd name="T33" fmla="*/ 93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98" h="549">
                    <a:moveTo>
                      <a:pt x="1922" y="93"/>
                    </a:moveTo>
                    <a:lnTo>
                      <a:pt x="1922" y="93"/>
                    </a:lnTo>
                    <a:cubicBezTo>
                      <a:pt x="1721" y="35"/>
                      <a:pt x="1427" y="0"/>
                      <a:pt x="1099" y="0"/>
                    </a:cubicBezTo>
                    <a:lnTo>
                      <a:pt x="1099" y="0"/>
                    </a:lnTo>
                    <a:cubicBezTo>
                      <a:pt x="771" y="0"/>
                      <a:pt x="476" y="35"/>
                      <a:pt x="275" y="93"/>
                    </a:cubicBezTo>
                    <a:lnTo>
                      <a:pt x="275" y="93"/>
                    </a:lnTo>
                    <a:cubicBezTo>
                      <a:pt x="105" y="141"/>
                      <a:pt x="0" y="205"/>
                      <a:pt x="0" y="274"/>
                    </a:cubicBezTo>
                    <a:lnTo>
                      <a:pt x="0" y="274"/>
                    </a:lnTo>
                    <a:cubicBezTo>
                      <a:pt x="0" y="324"/>
                      <a:pt x="55" y="371"/>
                      <a:pt x="148" y="411"/>
                    </a:cubicBezTo>
                    <a:lnTo>
                      <a:pt x="148" y="411"/>
                    </a:lnTo>
                    <a:cubicBezTo>
                      <a:pt x="338" y="494"/>
                      <a:pt x="692" y="548"/>
                      <a:pt x="1099" y="548"/>
                    </a:cubicBezTo>
                    <a:lnTo>
                      <a:pt x="1099" y="548"/>
                    </a:lnTo>
                    <a:cubicBezTo>
                      <a:pt x="1505" y="548"/>
                      <a:pt x="1860" y="494"/>
                      <a:pt x="2050" y="411"/>
                    </a:cubicBezTo>
                    <a:lnTo>
                      <a:pt x="2050" y="411"/>
                    </a:lnTo>
                    <a:cubicBezTo>
                      <a:pt x="2143" y="371"/>
                      <a:pt x="2197" y="324"/>
                      <a:pt x="2197" y="274"/>
                    </a:cubicBezTo>
                    <a:lnTo>
                      <a:pt x="2197" y="274"/>
                    </a:lnTo>
                    <a:cubicBezTo>
                      <a:pt x="2197" y="205"/>
                      <a:pt x="2093" y="141"/>
                      <a:pt x="1922" y="93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43" name="Freeform 246">
                <a:extLst>
                  <a:ext uri="{FF2B5EF4-FFF2-40B4-BE49-F238E27FC236}">
                    <a16:creationId xmlns:a16="http://schemas.microsoft.com/office/drawing/2014/main" id="{E81D763E-733E-114F-839F-991809D088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88627" y="7445759"/>
                <a:ext cx="2460884" cy="543810"/>
              </a:xfrm>
              <a:custGeom>
                <a:avLst/>
                <a:gdLst>
                  <a:gd name="T0" fmla="*/ 1728 w 1976"/>
                  <a:gd name="T1" fmla="*/ 74 h 436"/>
                  <a:gd name="T2" fmla="*/ 1728 w 1976"/>
                  <a:gd name="T3" fmla="*/ 74 h 436"/>
                  <a:gd name="T4" fmla="*/ 988 w 1976"/>
                  <a:gd name="T5" fmla="*/ 0 h 436"/>
                  <a:gd name="T6" fmla="*/ 988 w 1976"/>
                  <a:gd name="T7" fmla="*/ 0 h 436"/>
                  <a:gd name="T8" fmla="*/ 247 w 1976"/>
                  <a:gd name="T9" fmla="*/ 74 h 436"/>
                  <a:gd name="T10" fmla="*/ 247 w 1976"/>
                  <a:gd name="T11" fmla="*/ 74 h 436"/>
                  <a:gd name="T12" fmla="*/ 0 w 1976"/>
                  <a:gd name="T13" fmla="*/ 217 h 436"/>
                  <a:gd name="T14" fmla="*/ 0 w 1976"/>
                  <a:gd name="T15" fmla="*/ 217 h 436"/>
                  <a:gd name="T16" fmla="*/ 132 w 1976"/>
                  <a:gd name="T17" fmla="*/ 326 h 436"/>
                  <a:gd name="T18" fmla="*/ 132 w 1976"/>
                  <a:gd name="T19" fmla="*/ 326 h 436"/>
                  <a:gd name="T20" fmla="*/ 988 w 1976"/>
                  <a:gd name="T21" fmla="*/ 435 h 436"/>
                  <a:gd name="T22" fmla="*/ 988 w 1976"/>
                  <a:gd name="T23" fmla="*/ 435 h 436"/>
                  <a:gd name="T24" fmla="*/ 1843 w 1976"/>
                  <a:gd name="T25" fmla="*/ 326 h 436"/>
                  <a:gd name="T26" fmla="*/ 1843 w 1976"/>
                  <a:gd name="T27" fmla="*/ 326 h 436"/>
                  <a:gd name="T28" fmla="*/ 1975 w 1976"/>
                  <a:gd name="T29" fmla="*/ 217 h 436"/>
                  <a:gd name="T30" fmla="*/ 1975 w 1976"/>
                  <a:gd name="T31" fmla="*/ 217 h 436"/>
                  <a:gd name="T32" fmla="*/ 1728 w 1976"/>
                  <a:gd name="T33" fmla="*/ 74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76" h="436">
                    <a:moveTo>
                      <a:pt x="1728" y="74"/>
                    </a:moveTo>
                    <a:lnTo>
                      <a:pt x="1728" y="74"/>
                    </a:lnTo>
                    <a:cubicBezTo>
                      <a:pt x="1547" y="29"/>
                      <a:pt x="1283" y="0"/>
                      <a:pt x="988" y="0"/>
                    </a:cubicBezTo>
                    <a:lnTo>
                      <a:pt x="988" y="0"/>
                    </a:lnTo>
                    <a:cubicBezTo>
                      <a:pt x="692" y="0"/>
                      <a:pt x="428" y="29"/>
                      <a:pt x="247" y="74"/>
                    </a:cubicBezTo>
                    <a:lnTo>
                      <a:pt x="247" y="74"/>
                    </a:lnTo>
                    <a:cubicBezTo>
                      <a:pt x="94" y="112"/>
                      <a:pt x="0" y="162"/>
                      <a:pt x="0" y="217"/>
                    </a:cubicBezTo>
                    <a:lnTo>
                      <a:pt x="0" y="217"/>
                    </a:lnTo>
                    <a:cubicBezTo>
                      <a:pt x="0" y="257"/>
                      <a:pt x="49" y="294"/>
                      <a:pt x="132" y="326"/>
                    </a:cubicBezTo>
                    <a:lnTo>
                      <a:pt x="132" y="326"/>
                    </a:lnTo>
                    <a:cubicBezTo>
                      <a:pt x="303" y="391"/>
                      <a:pt x="622" y="435"/>
                      <a:pt x="988" y="435"/>
                    </a:cubicBezTo>
                    <a:lnTo>
                      <a:pt x="988" y="435"/>
                    </a:lnTo>
                    <a:cubicBezTo>
                      <a:pt x="1353" y="435"/>
                      <a:pt x="1672" y="391"/>
                      <a:pt x="1843" y="326"/>
                    </a:cubicBezTo>
                    <a:lnTo>
                      <a:pt x="1843" y="326"/>
                    </a:lnTo>
                    <a:cubicBezTo>
                      <a:pt x="1927" y="294"/>
                      <a:pt x="1975" y="257"/>
                      <a:pt x="1975" y="217"/>
                    </a:cubicBezTo>
                    <a:lnTo>
                      <a:pt x="1975" y="217"/>
                    </a:lnTo>
                    <a:cubicBezTo>
                      <a:pt x="1975" y="162"/>
                      <a:pt x="1881" y="112"/>
                      <a:pt x="1728" y="74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44" name="Freeform 247">
                <a:extLst>
                  <a:ext uri="{FF2B5EF4-FFF2-40B4-BE49-F238E27FC236}">
                    <a16:creationId xmlns:a16="http://schemas.microsoft.com/office/drawing/2014/main" id="{4BE3B7F1-6ED1-7E44-997A-12613BC09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1300" y="7714916"/>
                <a:ext cx="2735538" cy="686633"/>
              </a:xfrm>
              <a:custGeom>
                <a:avLst/>
                <a:gdLst>
                  <a:gd name="T0" fmla="*/ 2050 w 2198"/>
                  <a:gd name="T1" fmla="*/ 137 h 550"/>
                  <a:gd name="T2" fmla="*/ 2050 w 2198"/>
                  <a:gd name="T3" fmla="*/ 137 h 550"/>
                  <a:gd name="T4" fmla="*/ 1099 w 2198"/>
                  <a:gd name="T5" fmla="*/ 274 h 550"/>
                  <a:gd name="T6" fmla="*/ 1099 w 2198"/>
                  <a:gd name="T7" fmla="*/ 274 h 550"/>
                  <a:gd name="T8" fmla="*/ 148 w 2198"/>
                  <a:gd name="T9" fmla="*/ 137 h 550"/>
                  <a:gd name="T10" fmla="*/ 148 w 2198"/>
                  <a:gd name="T11" fmla="*/ 137 h 550"/>
                  <a:gd name="T12" fmla="*/ 0 w 2198"/>
                  <a:gd name="T13" fmla="*/ 0 h 550"/>
                  <a:gd name="T14" fmla="*/ 0 w 2198"/>
                  <a:gd name="T15" fmla="*/ 274 h 550"/>
                  <a:gd name="T16" fmla="*/ 0 w 2198"/>
                  <a:gd name="T17" fmla="*/ 274 h 550"/>
                  <a:gd name="T18" fmla="*/ 1099 w 2198"/>
                  <a:gd name="T19" fmla="*/ 549 h 550"/>
                  <a:gd name="T20" fmla="*/ 1099 w 2198"/>
                  <a:gd name="T21" fmla="*/ 549 h 550"/>
                  <a:gd name="T22" fmla="*/ 2197 w 2198"/>
                  <a:gd name="T23" fmla="*/ 274 h 550"/>
                  <a:gd name="T24" fmla="*/ 2197 w 2198"/>
                  <a:gd name="T25" fmla="*/ 0 h 550"/>
                  <a:gd name="T26" fmla="*/ 2197 w 2198"/>
                  <a:gd name="T27" fmla="*/ 0 h 550"/>
                  <a:gd name="T28" fmla="*/ 2050 w 2198"/>
                  <a:gd name="T29" fmla="*/ 137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98" h="550">
                    <a:moveTo>
                      <a:pt x="2050" y="137"/>
                    </a:moveTo>
                    <a:lnTo>
                      <a:pt x="2050" y="137"/>
                    </a:lnTo>
                    <a:cubicBezTo>
                      <a:pt x="1860" y="220"/>
                      <a:pt x="1505" y="274"/>
                      <a:pt x="1099" y="274"/>
                    </a:cubicBezTo>
                    <a:lnTo>
                      <a:pt x="1099" y="274"/>
                    </a:lnTo>
                    <a:cubicBezTo>
                      <a:pt x="692" y="274"/>
                      <a:pt x="338" y="220"/>
                      <a:pt x="148" y="137"/>
                    </a:cubicBezTo>
                    <a:lnTo>
                      <a:pt x="148" y="137"/>
                    </a:lnTo>
                    <a:cubicBezTo>
                      <a:pt x="55" y="97"/>
                      <a:pt x="0" y="50"/>
                      <a:pt x="0" y="0"/>
                    </a:cubicBezTo>
                    <a:lnTo>
                      <a:pt x="0" y="274"/>
                    </a:lnTo>
                    <a:lnTo>
                      <a:pt x="0" y="274"/>
                    </a:lnTo>
                    <a:cubicBezTo>
                      <a:pt x="0" y="426"/>
                      <a:pt x="492" y="549"/>
                      <a:pt x="1099" y="549"/>
                    </a:cubicBezTo>
                    <a:lnTo>
                      <a:pt x="1099" y="549"/>
                    </a:lnTo>
                    <a:cubicBezTo>
                      <a:pt x="1705" y="549"/>
                      <a:pt x="2197" y="426"/>
                      <a:pt x="2197" y="274"/>
                    </a:cubicBezTo>
                    <a:lnTo>
                      <a:pt x="2197" y="0"/>
                    </a:lnTo>
                    <a:lnTo>
                      <a:pt x="2197" y="0"/>
                    </a:lnTo>
                    <a:cubicBezTo>
                      <a:pt x="2197" y="50"/>
                      <a:pt x="2143" y="97"/>
                      <a:pt x="2050" y="137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95EE23BB-54FC-3D4A-9EA1-C96BC68D7C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1299" y="7714916"/>
                <a:ext cx="2739758" cy="685387"/>
              </a:xfrm>
              <a:custGeom>
                <a:avLst/>
                <a:gdLst>
                  <a:gd name="connsiteX0" fmla="*/ 1514855 w 2739758"/>
                  <a:gd name="connsiteY0" fmla="*/ 340572 h 685387"/>
                  <a:gd name="connsiteX1" fmla="*/ 1514855 w 2739758"/>
                  <a:gd name="connsiteY1" fmla="*/ 682888 h 685387"/>
                  <a:gd name="connsiteX2" fmla="*/ 1400731 w 2739758"/>
                  <a:gd name="connsiteY2" fmla="*/ 685387 h 685387"/>
                  <a:gd name="connsiteX3" fmla="*/ 1400731 w 2739758"/>
                  <a:gd name="connsiteY3" fmla="*/ 341822 h 685387"/>
                  <a:gd name="connsiteX4" fmla="*/ 1514855 w 2739758"/>
                  <a:gd name="connsiteY4" fmla="*/ 340572 h 685387"/>
                  <a:gd name="connsiteX5" fmla="*/ 1219456 w 2739758"/>
                  <a:gd name="connsiteY5" fmla="*/ 340572 h 685387"/>
                  <a:gd name="connsiteX6" fmla="*/ 1333584 w 2739758"/>
                  <a:gd name="connsiteY6" fmla="*/ 341822 h 685387"/>
                  <a:gd name="connsiteX7" fmla="*/ 1333584 w 2739758"/>
                  <a:gd name="connsiteY7" fmla="*/ 685387 h 685387"/>
                  <a:gd name="connsiteX8" fmla="*/ 1219456 w 2739758"/>
                  <a:gd name="connsiteY8" fmla="*/ 682888 h 685387"/>
                  <a:gd name="connsiteX9" fmla="*/ 1690633 w 2739758"/>
                  <a:gd name="connsiteY9" fmla="*/ 335077 h 685387"/>
                  <a:gd name="connsiteX10" fmla="*/ 1690633 w 2739758"/>
                  <a:gd name="connsiteY10" fmla="*/ 673721 h 685387"/>
                  <a:gd name="connsiteX11" fmla="*/ 1576509 w 2739758"/>
                  <a:gd name="connsiteY11" fmla="*/ 679901 h 685387"/>
                  <a:gd name="connsiteX12" fmla="*/ 1576509 w 2739758"/>
                  <a:gd name="connsiteY12" fmla="*/ 341257 h 685387"/>
                  <a:gd name="connsiteX13" fmla="*/ 1690633 w 2739758"/>
                  <a:gd name="connsiteY13" fmla="*/ 335077 h 685387"/>
                  <a:gd name="connsiteX14" fmla="*/ 1043678 w 2739758"/>
                  <a:gd name="connsiteY14" fmla="*/ 335077 h 685387"/>
                  <a:gd name="connsiteX15" fmla="*/ 1157793 w 2739758"/>
                  <a:gd name="connsiteY15" fmla="*/ 341257 h 685387"/>
                  <a:gd name="connsiteX16" fmla="*/ 1157793 w 2739758"/>
                  <a:gd name="connsiteY16" fmla="*/ 679901 h 685387"/>
                  <a:gd name="connsiteX17" fmla="*/ 1043678 w 2739758"/>
                  <a:gd name="connsiteY17" fmla="*/ 673721 h 685387"/>
                  <a:gd name="connsiteX18" fmla="*/ 1871903 w 2739758"/>
                  <a:gd name="connsiteY18" fmla="*/ 324092 h 685387"/>
                  <a:gd name="connsiteX19" fmla="*/ 1871903 w 2739758"/>
                  <a:gd name="connsiteY19" fmla="*/ 664466 h 685387"/>
                  <a:gd name="connsiteX20" fmla="*/ 1757775 w 2739758"/>
                  <a:gd name="connsiteY20" fmla="*/ 674404 h 685387"/>
                  <a:gd name="connsiteX21" fmla="*/ 1757775 w 2739758"/>
                  <a:gd name="connsiteY21" fmla="*/ 332788 h 685387"/>
                  <a:gd name="connsiteX22" fmla="*/ 1871903 w 2739758"/>
                  <a:gd name="connsiteY22" fmla="*/ 324092 h 685387"/>
                  <a:gd name="connsiteX23" fmla="*/ 862411 w 2739758"/>
                  <a:gd name="connsiteY23" fmla="*/ 324092 h 685387"/>
                  <a:gd name="connsiteX24" fmla="*/ 976535 w 2739758"/>
                  <a:gd name="connsiteY24" fmla="*/ 332788 h 685387"/>
                  <a:gd name="connsiteX25" fmla="*/ 976535 w 2739758"/>
                  <a:gd name="connsiteY25" fmla="*/ 674404 h 685387"/>
                  <a:gd name="connsiteX26" fmla="*/ 862411 w 2739758"/>
                  <a:gd name="connsiteY26" fmla="*/ 664466 h 685387"/>
                  <a:gd name="connsiteX27" fmla="*/ 2053161 w 2739758"/>
                  <a:gd name="connsiteY27" fmla="*/ 296624 h 685387"/>
                  <a:gd name="connsiteX28" fmla="*/ 2053161 w 2739758"/>
                  <a:gd name="connsiteY28" fmla="*/ 637558 h 685387"/>
                  <a:gd name="connsiteX29" fmla="*/ 1939050 w 2739758"/>
                  <a:gd name="connsiteY29" fmla="*/ 652435 h 685387"/>
                  <a:gd name="connsiteX30" fmla="*/ 1939050 w 2739758"/>
                  <a:gd name="connsiteY30" fmla="*/ 311501 h 685387"/>
                  <a:gd name="connsiteX31" fmla="*/ 2053161 w 2739758"/>
                  <a:gd name="connsiteY31" fmla="*/ 296624 h 685387"/>
                  <a:gd name="connsiteX32" fmla="*/ 686635 w 2739758"/>
                  <a:gd name="connsiteY32" fmla="*/ 296624 h 685387"/>
                  <a:gd name="connsiteX33" fmla="*/ 800759 w 2739758"/>
                  <a:gd name="connsiteY33" fmla="*/ 311501 h 685387"/>
                  <a:gd name="connsiteX34" fmla="*/ 800759 w 2739758"/>
                  <a:gd name="connsiteY34" fmla="*/ 652435 h 685387"/>
                  <a:gd name="connsiteX35" fmla="*/ 686635 w 2739758"/>
                  <a:gd name="connsiteY35" fmla="*/ 637558 h 685387"/>
                  <a:gd name="connsiteX36" fmla="*/ 2228950 w 2739758"/>
                  <a:gd name="connsiteY36" fmla="*/ 269164 h 685387"/>
                  <a:gd name="connsiteX37" fmla="*/ 2228950 w 2739758"/>
                  <a:gd name="connsiteY37" fmla="*/ 610598 h 685387"/>
                  <a:gd name="connsiteX38" fmla="*/ 2114826 w 2739758"/>
                  <a:gd name="connsiteY38" fmla="*/ 630464 h 685387"/>
                  <a:gd name="connsiteX39" fmla="*/ 2114826 w 2739758"/>
                  <a:gd name="connsiteY39" fmla="*/ 290271 h 685387"/>
                  <a:gd name="connsiteX40" fmla="*/ 2228950 w 2739758"/>
                  <a:gd name="connsiteY40" fmla="*/ 269164 h 685387"/>
                  <a:gd name="connsiteX41" fmla="*/ 505361 w 2739758"/>
                  <a:gd name="connsiteY41" fmla="*/ 269164 h 685387"/>
                  <a:gd name="connsiteX42" fmla="*/ 619489 w 2739758"/>
                  <a:gd name="connsiteY42" fmla="*/ 290271 h 685387"/>
                  <a:gd name="connsiteX43" fmla="*/ 619489 w 2739758"/>
                  <a:gd name="connsiteY43" fmla="*/ 630464 h 685387"/>
                  <a:gd name="connsiteX44" fmla="*/ 505361 w 2739758"/>
                  <a:gd name="connsiteY44" fmla="*/ 610598 h 685387"/>
                  <a:gd name="connsiteX45" fmla="*/ 2410221 w 2739758"/>
                  <a:gd name="connsiteY45" fmla="*/ 225216 h 685387"/>
                  <a:gd name="connsiteX46" fmla="*/ 2410221 w 2739758"/>
                  <a:gd name="connsiteY46" fmla="*/ 566372 h 685387"/>
                  <a:gd name="connsiteX47" fmla="*/ 2296093 w 2739758"/>
                  <a:gd name="connsiteY47" fmla="*/ 597499 h 685387"/>
                  <a:gd name="connsiteX48" fmla="*/ 2296093 w 2739758"/>
                  <a:gd name="connsiteY48" fmla="*/ 255098 h 685387"/>
                  <a:gd name="connsiteX49" fmla="*/ 2410221 w 2739758"/>
                  <a:gd name="connsiteY49" fmla="*/ 225216 h 685387"/>
                  <a:gd name="connsiteX50" fmla="*/ 324094 w 2739758"/>
                  <a:gd name="connsiteY50" fmla="*/ 225216 h 685387"/>
                  <a:gd name="connsiteX51" fmla="*/ 438218 w 2739758"/>
                  <a:gd name="connsiteY51" fmla="*/ 255098 h 685387"/>
                  <a:gd name="connsiteX52" fmla="*/ 438218 w 2739758"/>
                  <a:gd name="connsiteY52" fmla="*/ 597499 h 685387"/>
                  <a:gd name="connsiteX53" fmla="*/ 324094 w 2739758"/>
                  <a:gd name="connsiteY53" fmla="*/ 566372 h 685387"/>
                  <a:gd name="connsiteX54" fmla="*/ 2585986 w 2739758"/>
                  <a:gd name="connsiteY54" fmla="*/ 159301 h 685387"/>
                  <a:gd name="connsiteX55" fmla="*/ 2585986 w 2739758"/>
                  <a:gd name="connsiteY55" fmla="*/ 500866 h 685387"/>
                  <a:gd name="connsiteX56" fmla="*/ 2471871 w 2739758"/>
                  <a:gd name="connsiteY56" fmla="*/ 548064 h 685387"/>
                  <a:gd name="connsiteX57" fmla="*/ 2471871 w 2739758"/>
                  <a:gd name="connsiteY57" fmla="*/ 206499 h 685387"/>
                  <a:gd name="connsiteX58" fmla="*/ 2551255 w 2739758"/>
                  <a:gd name="connsiteY58" fmla="*/ 175447 h 685387"/>
                  <a:gd name="connsiteX59" fmla="*/ 2585986 w 2739758"/>
                  <a:gd name="connsiteY59" fmla="*/ 159301 h 685387"/>
                  <a:gd name="connsiteX60" fmla="*/ 148316 w 2739758"/>
                  <a:gd name="connsiteY60" fmla="*/ 159301 h 685387"/>
                  <a:gd name="connsiteX61" fmla="*/ 183903 w 2739758"/>
                  <a:gd name="connsiteY61" fmla="*/ 175447 h 685387"/>
                  <a:gd name="connsiteX62" fmla="*/ 262440 w 2739758"/>
                  <a:gd name="connsiteY62" fmla="*/ 206499 h 685387"/>
                  <a:gd name="connsiteX63" fmla="*/ 262440 w 2739758"/>
                  <a:gd name="connsiteY63" fmla="*/ 548064 h 685387"/>
                  <a:gd name="connsiteX64" fmla="*/ 148316 w 2739758"/>
                  <a:gd name="connsiteY64" fmla="*/ 500866 h 685387"/>
                  <a:gd name="connsiteX65" fmla="*/ 2739758 w 2739758"/>
                  <a:gd name="connsiteY65" fmla="*/ 0 h 685387"/>
                  <a:gd name="connsiteX66" fmla="*/ 2739758 w 2739758"/>
                  <a:gd name="connsiteY66" fmla="*/ 340776 h 685387"/>
                  <a:gd name="connsiteX67" fmla="*/ 2653143 w 2739758"/>
                  <a:gd name="connsiteY67" fmla="*/ 460172 h 685387"/>
                  <a:gd name="connsiteX68" fmla="*/ 2653143 w 2739758"/>
                  <a:gd name="connsiteY68" fmla="*/ 118152 h 685387"/>
                  <a:gd name="connsiteX69" fmla="*/ 2739758 w 2739758"/>
                  <a:gd name="connsiteY69" fmla="*/ 0 h 685387"/>
                  <a:gd name="connsiteX70" fmla="*/ 0 w 2739758"/>
                  <a:gd name="connsiteY70" fmla="*/ 0 h 685387"/>
                  <a:gd name="connsiteX71" fmla="*/ 86615 w 2739758"/>
                  <a:gd name="connsiteY71" fmla="*/ 118152 h 685387"/>
                  <a:gd name="connsiteX72" fmla="*/ 86615 w 2739758"/>
                  <a:gd name="connsiteY72" fmla="*/ 460172 h 685387"/>
                  <a:gd name="connsiteX73" fmla="*/ 0 w 2739758"/>
                  <a:gd name="connsiteY73" fmla="*/ 340776 h 685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739758" h="685387">
                    <a:moveTo>
                      <a:pt x="1514855" y="340572"/>
                    </a:moveTo>
                    <a:lnTo>
                      <a:pt x="1514855" y="682888"/>
                    </a:lnTo>
                    <a:cubicBezTo>
                      <a:pt x="1476814" y="684137"/>
                      <a:pt x="1438772" y="685387"/>
                      <a:pt x="1400731" y="685387"/>
                    </a:cubicBezTo>
                    <a:lnTo>
                      <a:pt x="1400731" y="341822"/>
                    </a:lnTo>
                    <a:cubicBezTo>
                      <a:pt x="1438772" y="341822"/>
                      <a:pt x="1476814" y="341822"/>
                      <a:pt x="1514855" y="340572"/>
                    </a:cubicBezTo>
                    <a:close/>
                    <a:moveTo>
                      <a:pt x="1219456" y="340572"/>
                    </a:moveTo>
                    <a:cubicBezTo>
                      <a:pt x="1257499" y="341822"/>
                      <a:pt x="1295541" y="341822"/>
                      <a:pt x="1333584" y="341822"/>
                    </a:cubicBezTo>
                    <a:lnTo>
                      <a:pt x="1333584" y="685387"/>
                    </a:lnTo>
                    <a:cubicBezTo>
                      <a:pt x="1295541" y="685387"/>
                      <a:pt x="1257499" y="684137"/>
                      <a:pt x="1219456" y="682888"/>
                    </a:cubicBezTo>
                    <a:close/>
                    <a:moveTo>
                      <a:pt x="1690633" y="335077"/>
                    </a:moveTo>
                    <a:lnTo>
                      <a:pt x="1690633" y="673721"/>
                    </a:lnTo>
                    <a:cubicBezTo>
                      <a:pt x="1652592" y="676193"/>
                      <a:pt x="1614550" y="678665"/>
                      <a:pt x="1576509" y="679901"/>
                    </a:cubicBezTo>
                    <a:lnTo>
                      <a:pt x="1576509" y="341257"/>
                    </a:lnTo>
                    <a:cubicBezTo>
                      <a:pt x="1614550" y="338785"/>
                      <a:pt x="1652592" y="336313"/>
                      <a:pt x="1690633" y="335077"/>
                    </a:cubicBezTo>
                    <a:close/>
                    <a:moveTo>
                      <a:pt x="1043678" y="335077"/>
                    </a:moveTo>
                    <a:cubicBezTo>
                      <a:pt x="1080889" y="336313"/>
                      <a:pt x="1120581" y="338785"/>
                      <a:pt x="1157793" y="341257"/>
                    </a:cubicBezTo>
                    <a:lnTo>
                      <a:pt x="1157793" y="679901"/>
                    </a:lnTo>
                    <a:cubicBezTo>
                      <a:pt x="1120581" y="678665"/>
                      <a:pt x="1080889" y="676193"/>
                      <a:pt x="1043678" y="673721"/>
                    </a:cubicBezTo>
                    <a:close/>
                    <a:moveTo>
                      <a:pt x="1871903" y="324092"/>
                    </a:moveTo>
                    <a:lnTo>
                      <a:pt x="1871903" y="664466"/>
                    </a:lnTo>
                    <a:cubicBezTo>
                      <a:pt x="1835087" y="666951"/>
                      <a:pt x="1797045" y="671920"/>
                      <a:pt x="1757775" y="674404"/>
                    </a:cubicBezTo>
                    <a:lnTo>
                      <a:pt x="1757775" y="332788"/>
                    </a:lnTo>
                    <a:cubicBezTo>
                      <a:pt x="1797045" y="330303"/>
                      <a:pt x="1835087" y="327819"/>
                      <a:pt x="1871903" y="324092"/>
                    </a:cubicBezTo>
                    <a:close/>
                    <a:moveTo>
                      <a:pt x="862411" y="324092"/>
                    </a:moveTo>
                    <a:cubicBezTo>
                      <a:pt x="899225" y="327819"/>
                      <a:pt x="938494" y="330303"/>
                      <a:pt x="976535" y="332788"/>
                    </a:cubicBezTo>
                    <a:lnTo>
                      <a:pt x="976535" y="674404"/>
                    </a:lnTo>
                    <a:cubicBezTo>
                      <a:pt x="938494" y="671920"/>
                      <a:pt x="899225" y="666951"/>
                      <a:pt x="862411" y="664466"/>
                    </a:cubicBezTo>
                    <a:close/>
                    <a:moveTo>
                      <a:pt x="2053161" y="296624"/>
                    </a:moveTo>
                    <a:lnTo>
                      <a:pt x="2053161" y="637558"/>
                    </a:lnTo>
                    <a:cubicBezTo>
                      <a:pt x="2017191" y="642517"/>
                      <a:pt x="1977500" y="647476"/>
                      <a:pt x="1939050" y="652435"/>
                    </a:cubicBezTo>
                    <a:lnTo>
                      <a:pt x="1939050" y="311501"/>
                    </a:lnTo>
                    <a:cubicBezTo>
                      <a:pt x="1977500" y="306542"/>
                      <a:pt x="2017191" y="301583"/>
                      <a:pt x="2053161" y="296624"/>
                    </a:cubicBezTo>
                    <a:close/>
                    <a:moveTo>
                      <a:pt x="686635" y="296624"/>
                    </a:moveTo>
                    <a:cubicBezTo>
                      <a:pt x="723449" y="301583"/>
                      <a:pt x="761490" y="306542"/>
                      <a:pt x="800759" y="311501"/>
                    </a:cubicBezTo>
                    <a:lnTo>
                      <a:pt x="800759" y="652435"/>
                    </a:lnTo>
                    <a:cubicBezTo>
                      <a:pt x="761490" y="647476"/>
                      <a:pt x="723449" y="642517"/>
                      <a:pt x="686635" y="637558"/>
                    </a:cubicBezTo>
                    <a:close/>
                    <a:moveTo>
                      <a:pt x="2228950" y="269164"/>
                    </a:moveTo>
                    <a:lnTo>
                      <a:pt x="2228950" y="610598"/>
                    </a:lnTo>
                    <a:cubicBezTo>
                      <a:pt x="2192136" y="616806"/>
                      <a:pt x="2155322" y="624256"/>
                      <a:pt x="2114826" y="630464"/>
                    </a:cubicBezTo>
                    <a:lnTo>
                      <a:pt x="2114826" y="290271"/>
                    </a:lnTo>
                    <a:cubicBezTo>
                      <a:pt x="2155322" y="284063"/>
                      <a:pt x="2192136" y="277855"/>
                      <a:pt x="2228950" y="269164"/>
                    </a:cubicBezTo>
                    <a:close/>
                    <a:moveTo>
                      <a:pt x="505361" y="269164"/>
                    </a:moveTo>
                    <a:cubicBezTo>
                      <a:pt x="542176" y="277855"/>
                      <a:pt x="580219" y="284063"/>
                      <a:pt x="619489" y="290271"/>
                    </a:cubicBezTo>
                    <a:lnTo>
                      <a:pt x="619489" y="630464"/>
                    </a:lnTo>
                    <a:cubicBezTo>
                      <a:pt x="580219" y="624256"/>
                      <a:pt x="542176" y="616806"/>
                      <a:pt x="505361" y="610598"/>
                    </a:cubicBezTo>
                    <a:close/>
                    <a:moveTo>
                      <a:pt x="2410221" y="225216"/>
                    </a:moveTo>
                    <a:lnTo>
                      <a:pt x="2410221" y="566372"/>
                    </a:lnTo>
                    <a:cubicBezTo>
                      <a:pt x="2374633" y="577578"/>
                      <a:pt x="2336590" y="587538"/>
                      <a:pt x="2296093" y="597499"/>
                    </a:cubicBezTo>
                    <a:lnTo>
                      <a:pt x="2296093" y="255098"/>
                    </a:lnTo>
                    <a:cubicBezTo>
                      <a:pt x="2336590" y="245137"/>
                      <a:pt x="2374633" y="235176"/>
                      <a:pt x="2410221" y="225216"/>
                    </a:cubicBezTo>
                    <a:close/>
                    <a:moveTo>
                      <a:pt x="324094" y="225216"/>
                    </a:moveTo>
                    <a:cubicBezTo>
                      <a:pt x="360908" y="235176"/>
                      <a:pt x="398949" y="245137"/>
                      <a:pt x="438218" y="255098"/>
                    </a:cubicBezTo>
                    <a:lnTo>
                      <a:pt x="438218" y="597499"/>
                    </a:lnTo>
                    <a:cubicBezTo>
                      <a:pt x="398949" y="587538"/>
                      <a:pt x="360908" y="577578"/>
                      <a:pt x="324094" y="566372"/>
                    </a:cubicBezTo>
                    <a:close/>
                    <a:moveTo>
                      <a:pt x="2585986" y="159301"/>
                    </a:moveTo>
                    <a:lnTo>
                      <a:pt x="2585986" y="500866"/>
                    </a:lnTo>
                    <a:cubicBezTo>
                      <a:pt x="2552495" y="517013"/>
                      <a:pt x="2514044" y="531917"/>
                      <a:pt x="2471871" y="548064"/>
                    </a:cubicBezTo>
                    <a:lnTo>
                      <a:pt x="2471871" y="206499"/>
                    </a:lnTo>
                    <a:cubicBezTo>
                      <a:pt x="2499159" y="196562"/>
                      <a:pt x="2526448" y="186626"/>
                      <a:pt x="2551255" y="175447"/>
                    </a:cubicBezTo>
                    <a:cubicBezTo>
                      <a:pt x="2563659" y="170479"/>
                      <a:pt x="2576063" y="165511"/>
                      <a:pt x="2585986" y="159301"/>
                    </a:cubicBezTo>
                    <a:close/>
                    <a:moveTo>
                      <a:pt x="148316" y="159301"/>
                    </a:moveTo>
                    <a:cubicBezTo>
                      <a:pt x="159360" y="165511"/>
                      <a:pt x="170404" y="170479"/>
                      <a:pt x="183903" y="175447"/>
                    </a:cubicBezTo>
                    <a:cubicBezTo>
                      <a:pt x="207219" y="186626"/>
                      <a:pt x="234216" y="196562"/>
                      <a:pt x="262440" y="206499"/>
                    </a:cubicBezTo>
                    <a:lnTo>
                      <a:pt x="262440" y="548064"/>
                    </a:lnTo>
                    <a:cubicBezTo>
                      <a:pt x="219490" y="531917"/>
                      <a:pt x="181449" y="517013"/>
                      <a:pt x="148316" y="500866"/>
                    </a:cubicBezTo>
                    <a:close/>
                    <a:moveTo>
                      <a:pt x="2739758" y="0"/>
                    </a:moveTo>
                    <a:lnTo>
                      <a:pt x="2739758" y="340776"/>
                    </a:lnTo>
                    <a:cubicBezTo>
                      <a:pt x="2739758" y="383062"/>
                      <a:pt x="2709188" y="422860"/>
                      <a:pt x="2653143" y="460172"/>
                    </a:cubicBezTo>
                    <a:lnTo>
                      <a:pt x="2653143" y="118152"/>
                    </a:lnTo>
                    <a:cubicBezTo>
                      <a:pt x="2709188" y="80841"/>
                      <a:pt x="2739758" y="41042"/>
                      <a:pt x="2739758" y="0"/>
                    </a:cubicBezTo>
                    <a:close/>
                    <a:moveTo>
                      <a:pt x="0" y="0"/>
                    </a:moveTo>
                    <a:cubicBezTo>
                      <a:pt x="0" y="41042"/>
                      <a:pt x="30570" y="80841"/>
                      <a:pt x="86615" y="118152"/>
                    </a:cubicBezTo>
                    <a:lnTo>
                      <a:pt x="86615" y="460172"/>
                    </a:lnTo>
                    <a:cubicBezTo>
                      <a:pt x="30570" y="422860"/>
                      <a:pt x="0" y="383062"/>
                      <a:pt x="0" y="340776"/>
                    </a:cubicBezTo>
                    <a:close/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5B2516B-7516-214E-AAFB-A0C08336C09E}"/>
                </a:ext>
              </a:extLst>
            </p:cNvPr>
            <p:cNvGrpSpPr/>
            <p:nvPr/>
          </p:nvGrpSpPr>
          <p:grpSpPr>
            <a:xfrm>
              <a:off x="2630920" y="4424584"/>
              <a:ext cx="4114293" cy="7097016"/>
              <a:chOff x="2630920" y="4424584"/>
              <a:chExt cx="4114293" cy="7097016"/>
            </a:xfrm>
          </p:grpSpPr>
          <p:sp>
            <p:nvSpPr>
              <p:cNvPr id="30" name="Freeform 79">
                <a:extLst>
                  <a:ext uri="{FF2B5EF4-FFF2-40B4-BE49-F238E27FC236}">
                    <a16:creationId xmlns:a16="http://schemas.microsoft.com/office/drawing/2014/main" id="{69945408-105B-7649-9DAB-E4FBF53E7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0920" y="4424584"/>
                <a:ext cx="4114293" cy="7097016"/>
              </a:xfrm>
              <a:custGeom>
                <a:avLst/>
                <a:gdLst>
                  <a:gd name="T0" fmla="*/ 2873 w 3301"/>
                  <a:gd name="T1" fmla="*/ 0 h 5699"/>
                  <a:gd name="T2" fmla="*/ 427 w 3301"/>
                  <a:gd name="T3" fmla="*/ 0 h 5699"/>
                  <a:gd name="T4" fmla="*/ 427 w 3301"/>
                  <a:gd name="T5" fmla="*/ 0 h 5699"/>
                  <a:gd name="T6" fmla="*/ 0 w 3301"/>
                  <a:gd name="T7" fmla="*/ 428 h 5699"/>
                  <a:gd name="T8" fmla="*/ 0 w 3301"/>
                  <a:gd name="T9" fmla="*/ 5270 h 5699"/>
                  <a:gd name="T10" fmla="*/ 0 w 3301"/>
                  <a:gd name="T11" fmla="*/ 5270 h 5699"/>
                  <a:gd name="T12" fmla="*/ 427 w 3301"/>
                  <a:gd name="T13" fmla="*/ 5698 h 5699"/>
                  <a:gd name="T14" fmla="*/ 2873 w 3301"/>
                  <a:gd name="T15" fmla="*/ 5698 h 5699"/>
                  <a:gd name="T16" fmla="*/ 2873 w 3301"/>
                  <a:gd name="T17" fmla="*/ 5698 h 5699"/>
                  <a:gd name="T18" fmla="*/ 3300 w 3301"/>
                  <a:gd name="T19" fmla="*/ 5270 h 5699"/>
                  <a:gd name="T20" fmla="*/ 3300 w 3301"/>
                  <a:gd name="T21" fmla="*/ 428 h 5699"/>
                  <a:gd name="T22" fmla="*/ 3300 w 3301"/>
                  <a:gd name="T23" fmla="*/ 428 h 5699"/>
                  <a:gd name="T24" fmla="*/ 2873 w 3301"/>
                  <a:gd name="T25" fmla="*/ 0 h 5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01" h="5699">
                    <a:moveTo>
                      <a:pt x="2873" y="0"/>
                    </a:moveTo>
                    <a:lnTo>
                      <a:pt x="427" y="0"/>
                    </a:lnTo>
                    <a:lnTo>
                      <a:pt x="427" y="0"/>
                    </a:lnTo>
                    <a:cubicBezTo>
                      <a:pt x="192" y="0"/>
                      <a:pt x="0" y="193"/>
                      <a:pt x="0" y="428"/>
                    </a:cubicBezTo>
                    <a:lnTo>
                      <a:pt x="0" y="5270"/>
                    </a:lnTo>
                    <a:lnTo>
                      <a:pt x="0" y="5270"/>
                    </a:lnTo>
                    <a:cubicBezTo>
                      <a:pt x="0" y="5505"/>
                      <a:pt x="192" y="5698"/>
                      <a:pt x="427" y="5698"/>
                    </a:cubicBezTo>
                    <a:lnTo>
                      <a:pt x="2873" y="5698"/>
                    </a:lnTo>
                    <a:lnTo>
                      <a:pt x="2873" y="5698"/>
                    </a:lnTo>
                    <a:cubicBezTo>
                      <a:pt x="3108" y="5698"/>
                      <a:pt x="3300" y="5505"/>
                      <a:pt x="3300" y="5270"/>
                    </a:cubicBezTo>
                    <a:lnTo>
                      <a:pt x="3300" y="428"/>
                    </a:lnTo>
                    <a:lnTo>
                      <a:pt x="3300" y="428"/>
                    </a:lnTo>
                    <a:cubicBezTo>
                      <a:pt x="3300" y="193"/>
                      <a:pt x="3108" y="0"/>
                      <a:pt x="2873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1" name="Freeform 80">
                <a:extLst>
                  <a:ext uri="{FF2B5EF4-FFF2-40B4-BE49-F238E27FC236}">
                    <a16:creationId xmlns:a16="http://schemas.microsoft.com/office/drawing/2014/main" id="{6D852B14-F541-504D-B807-61E7A87AC0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8670" y="5127692"/>
                <a:ext cx="3718795" cy="5751218"/>
              </a:xfrm>
              <a:custGeom>
                <a:avLst/>
                <a:gdLst>
                  <a:gd name="T0" fmla="*/ 2983 w 2984"/>
                  <a:gd name="T1" fmla="*/ 4614 h 4615"/>
                  <a:gd name="T2" fmla="*/ 0 w 2984"/>
                  <a:gd name="T3" fmla="*/ 4614 h 4615"/>
                  <a:gd name="T4" fmla="*/ 0 w 2984"/>
                  <a:gd name="T5" fmla="*/ 0 h 4615"/>
                  <a:gd name="T6" fmla="*/ 2983 w 2984"/>
                  <a:gd name="T7" fmla="*/ 0 h 4615"/>
                  <a:gd name="T8" fmla="*/ 2983 w 2984"/>
                  <a:gd name="T9" fmla="*/ 4614 h 4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4" h="4615">
                    <a:moveTo>
                      <a:pt x="2983" y="4614"/>
                    </a:moveTo>
                    <a:lnTo>
                      <a:pt x="0" y="4614"/>
                    </a:lnTo>
                    <a:lnTo>
                      <a:pt x="0" y="0"/>
                    </a:lnTo>
                    <a:lnTo>
                      <a:pt x="2983" y="0"/>
                    </a:lnTo>
                    <a:lnTo>
                      <a:pt x="2983" y="4614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2" name="Freeform 81">
                <a:extLst>
                  <a:ext uri="{FF2B5EF4-FFF2-40B4-BE49-F238E27FC236}">
                    <a16:creationId xmlns:a16="http://schemas.microsoft.com/office/drawing/2014/main" id="{DE1B944F-8E65-F14B-9C3B-B531BA9201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0524" y="4754166"/>
                <a:ext cx="1120582" cy="148310"/>
              </a:xfrm>
              <a:custGeom>
                <a:avLst/>
                <a:gdLst>
                  <a:gd name="T0" fmla="*/ 842 w 901"/>
                  <a:gd name="T1" fmla="*/ 0 h 118"/>
                  <a:gd name="T2" fmla="*/ 58 w 901"/>
                  <a:gd name="T3" fmla="*/ 0 h 118"/>
                  <a:gd name="T4" fmla="*/ 58 w 901"/>
                  <a:gd name="T5" fmla="*/ 0 h 118"/>
                  <a:gd name="T6" fmla="*/ 0 w 901"/>
                  <a:gd name="T7" fmla="*/ 58 h 118"/>
                  <a:gd name="T8" fmla="*/ 0 w 901"/>
                  <a:gd name="T9" fmla="*/ 58 h 118"/>
                  <a:gd name="T10" fmla="*/ 58 w 901"/>
                  <a:gd name="T11" fmla="*/ 117 h 118"/>
                  <a:gd name="T12" fmla="*/ 842 w 901"/>
                  <a:gd name="T13" fmla="*/ 117 h 118"/>
                  <a:gd name="T14" fmla="*/ 842 w 901"/>
                  <a:gd name="T15" fmla="*/ 117 h 118"/>
                  <a:gd name="T16" fmla="*/ 900 w 901"/>
                  <a:gd name="T17" fmla="*/ 58 h 118"/>
                  <a:gd name="T18" fmla="*/ 900 w 901"/>
                  <a:gd name="T19" fmla="*/ 58 h 118"/>
                  <a:gd name="T20" fmla="*/ 842 w 901"/>
                  <a:gd name="T21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1" h="118">
                    <a:moveTo>
                      <a:pt x="842" y="0"/>
                    </a:moveTo>
                    <a:lnTo>
                      <a:pt x="58" y="0"/>
                    </a:lnTo>
                    <a:lnTo>
                      <a:pt x="58" y="0"/>
                    </a:lnTo>
                    <a:cubicBezTo>
                      <a:pt x="26" y="0"/>
                      <a:pt x="0" y="26"/>
                      <a:pt x="0" y="58"/>
                    </a:cubicBezTo>
                    <a:lnTo>
                      <a:pt x="0" y="58"/>
                    </a:lnTo>
                    <a:cubicBezTo>
                      <a:pt x="0" y="91"/>
                      <a:pt x="26" y="117"/>
                      <a:pt x="58" y="117"/>
                    </a:cubicBezTo>
                    <a:lnTo>
                      <a:pt x="842" y="117"/>
                    </a:lnTo>
                    <a:lnTo>
                      <a:pt x="842" y="117"/>
                    </a:lnTo>
                    <a:cubicBezTo>
                      <a:pt x="873" y="117"/>
                      <a:pt x="900" y="91"/>
                      <a:pt x="900" y="58"/>
                    </a:cubicBezTo>
                    <a:lnTo>
                      <a:pt x="900" y="58"/>
                    </a:lnTo>
                    <a:cubicBezTo>
                      <a:pt x="900" y="26"/>
                      <a:pt x="873" y="0"/>
                      <a:pt x="84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3" name="Freeform 113">
                <a:extLst>
                  <a:ext uri="{FF2B5EF4-FFF2-40B4-BE49-F238E27FC236}">
                    <a16:creationId xmlns:a16="http://schemas.microsoft.com/office/drawing/2014/main" id="{20F51446-2D6B-0F41-95FF-676FABC2A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2915" y="6270248"/>
                <a:ext cx="1741294" cy="1741294"/>
              </a:xfrm>
              <a:custGeom>
                <a:avLst/>
                <a:gdLst>
                  <a:gd name="T0" fmla="*/ 1396 w 1397"/>
                  <a:gd name="T1" fmla="*/ 697 h 1397"/>
                  <a:gd name="T2" fmla="*/ 1396 w 1397"/>
                  <a:gd name="T3" fmla="*/ 697 h 1397"/>
                  <a:gd name="T4" fmla="*/ 698 w 1397"/>
                  <a:gd name="T5" fmla="*/ 1396 h 1397"/>
                  <a:gd name="T6" fmla="*/ 698 w 1397"/>
                  <a:gd name="T7" fmla="*/ 1396 h 1397"/>
                  <a:gd name="T8" fmla="*/ 0 w 1397"/>
                  <a:gd name="T9" fmla="*/ 697 h 1397"/>
                  <a:gd name="T10" fmla="*/ 0 w 1397"/>
                  <a:gd name="T11" fmla="*/ 697 h 1397"/>
                  <a:gd name="T12" fmla="*/ 698 w 1397"/>
                  <a:gd name="T13" fmla="*/ 0 h 1397"/>
                  <a:gd name="T14" fmla="*/ 698 w 1397"/>
                  <a:gd name="T15" fmla="*/ 0 h 1397"/>
                  <a:gd name="T16" fmla="*/ 1396 w 1397"/>
                  <a:gd name="T17" fmla="*/ 697 h 1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97" h="1397">
                    <a:moveTo>
                      <a:pt x="1396" y="697"/>
                    </a:moveTo>
                    <a:lnTo>
                      <a:pt x="1396" y="697"/>
                    </a:lnTo>
                    <a:cubicBezTo>
                      <a:pt x="1396" y="1083"/>
                      <a:pt x="1084" y="1396"/>
                      <a:pt x="698" y="1396"/>
                    </a:cubicBezTo>
                    <a:lnTo>
                      <a:pt x="698" y="1396"/>
                    </a:lnTo>
                    <a:cubicBezTo>
                      <a:pt x="313" y="1396"/>
                      <a:pt x="0" y="1083"/>
                      <a:pt x="0" y="697"/>
                    </a:cubicBezTo>
                    <a:lnTo>
                      <a:pt x="0" y="697"/>
                    </a:lnTo>
                    <a:cubicBezTo>
                      <a:pt x="0" y="313"/>
                      <a:pt x="313" y="0"/>
                      <a:pt x="698" y="0"/>
                    </a:cubicBezTo>
                    <a:lnTo>
                      <a:pt x="698" y="0"/>
                    </a:lnTo>
                    <a:cubicBezTo>
                      <a:pt x="1084" y="0"/>
                      <a:pt x="1396" y="313"/>
                      <a:pt x="1396" y="697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5975C144-6111-9740-9732-2E42D6F368BB}"/>
                  </a:ext>
                </a:extLst>
              </p:cNvPr>
              <p:cNvGrpSpPr/>
              <p:nvPr/>
            </p:nvGrpSpPr>
            <p:grpSpPr>
              <a:xfrm>
                <a:off x="3828406" y="6270246"/>
                <a:ext cx="1734539" cy="1740021"/>
                <a:chOff x="3828406" y="6270246"/>
                <a:chExt cx="1734539" cy="1740021"/>
              </a:xfrm>
            </p:grpSpPr>
            <p:sp>
              <p:nvSpPr>
                <p:cNvPr id="37" name="Freeform 114">
                  <a:extLst>
                    <a:ext uri="{FF2B5EF4-FFF2-40B4-BE49-F238E27FC236}">
                      <a16:creationId xmlns:a16="http://schemas.microsoft.com/office/drawing/2014/main" id="{91F86EA3-11BE-C543-89F2-82D83C7F7D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27280" y="6374613"/>
                  <a:ext cx="1543548" cy="1538053"/>
                </a:xfrm>
                <a:custGeom>
                  <a:avLst/>
                  <a:gdLst>
                    <a:gd name="T0" fmla="*/ 1237 w 1238"/>
                    <a:gd name="T1" fmla="*/ 616 h 1236"/>
                    <a:gd name="T2" fmla="*/ 1237 w 1238"/>
                    <a:gd name="T3" fmla="*/ 616 h 1236"/>
                    <a:gd name="T4" fmla="*/ 618 w 1238"/>
                    <a:gd name="T5" fmla="*/ 1235 h 1236"/>
                    <a:gd name="T6" fmla="*/ 618 w 1238"/>
                    <a:gd name="T7" fmla="*/ 1235 h 1236"/>
                    <a:gd name="T8" fmla="*/ 0 w 1238"/>
                    <a:gd name="T9" fmla="*/ 616 h 1236"/>
                    <a:gd name="T10" fmla="*/ 0 w 1238"/>
                    <a:gd name="T11" fmla="*/ 616 h 1236"/>
                    <a:gd name="T12" fmla="*/ 618 w 1238"/>
                    <a:gd name="T13" fmla="*/ 0 h 1236"/>
                    <a:gd name="T14" fmla="*/ 618 w 1238"/>
                    <a:gd name="T15" fmla="*/ 0 h 1236"/>
                    <a:gd name="T16" fmla="*/ 1237 w 1238"/>
                    <a:gd name="T17" fmla="*/ 616 h 1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38" h="1236">
                      <a:moveTo>
                        <a:pt x="1237" y="616"/>
                      </a:moveTo>
                      <a:lnTo>
                        <a:pt x="1237" y="616"/>
                      </a:lnTo>
                      <a:cubicBezTo>
                        <a:pt x="1237" y="957"/>
                        <a:pt x="959" y="1235"/>
                        <a:pt x="618" y="1235"/>
                      </a:cubicBezTo>
                      <a:lnTo>
                        <a:pt x="618" y="1235"/>
                      </a:lnTo>
                      <a:cubicBezTo>
                        <a:pt x="277" y="1235"/>
                        <a:pt x="0" y="957"/>
                        <a:pt x="0" y="616"/>
                      </a:cubicBezTo>
                      <a:lnTo>
                        <a:pt x="0" y="616"/>
                      </a:lnTo>
                      <a:cubicBezTo>
                        <a:pt x="0" y="276"/>
                        <a:pt x="277" y="0"/>
                        <a:pt x="618" y="0"/>
                      </a:cubicBezTo>
                      <a:lnTo>
                        <a:pt x="618" y="0"/>
                      </a:lnTo>
                      <a:cubicBezTo>
                        <a:pt x="959" y="0"/>
                        <a:pt x="1237" y="276"/>
                        <a:pt x="1237" y="616"/>
                      </a:cubicBezTo>
                    </a:path>
                  </a:pathLst>
                </a:custGeom>
                <a:solidFill>
                  <a:srgbClr val="F7B237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3599" dirty="0">
                    <a:latin typeface="Poppins" pitchFamily="2" charset="77"/>
                  </a:endParaRPr>
                </a:p>
              </p:txBody>
            </p:sp>
            <p:sp>
              <p:nvSpPr>
                <p:cNvPr id="38" name="Freeform 115">
                  <a:extLst>
                    <a:ext uri="{FF2B5EF4-FFF2-40B4-BE49-F238E27FC236}">
                      <a16:creationId xmlns:a16="http://schemas.microsoft.com/office/drawing/2014/main" id="{5FF73D9D-5A29-1544-8F11-634DFEF68F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76720" y="6424054"/>
                  <a:ext cx="1439178" cy="1433683"/>
                </a:xfrm>
                <a:custGeom>
                  <a:avLst/>
                  <a:gdLst>
                    <a:gd name="T0" fmla="*/ 1154 w 1155"/>
                    <a:gd name="T1" fmla="*/ 575 h 1153"/>
                    <a:gd name="T2" fmla="*/ 1154 w 1155"/>
                    <a:gd name="T3" fmla="*/ 575 h 1153"/>
                    <a:gd name="T4" fmla="*/ 577 w 1155"/>
                    <a:gd name="T5" fmla="*/ 1152 h 1153"/>
                    <a:gd name="T6" fmla="*/ 577 w 1155"/>
                    <a:gd name="T7" fmla="*/ 1152 h 1153"/>
                    <a:gd name="T8" fmla="*/ 0 w 1155"/>
                    <a:gd name="T9" fmla="*/ 575 h 1153"/>
                    <a:gd name="T10" fmla="*/ 0 w 1155"/>
                    <a:gd name="T11" fmla="*/ 575 h 1153"/>
                    <a:gd name="T12" fmla="*/ 577 w 1155"/>
                    <a:gd name="T13" fmla="*/ 0 h 1153"/>
                    <a:gd name="T14" fmla="*/ 577 w 1155"/>
                    <a:gd name="T15" fmla="*/ 0 h 1153"/>
                    <a:gd name="T16" fmla="*/ 1154 w 1155"/>
                    <a:gd name="T17" fmla="*/ 575 h 1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55" h="1153">
                      <a:moveTo>
                        <a:pt x="1154" y="575"/>
                      </a:moveTo>
                      <a:lnTo>
                        <a:pt x="1154" y="575"/>
                      </a:lnTo>
                      <a:cubicBezTo>
                        <a:pt x="1154" y="894"/>
                        <a:pt x="896" y="1152"/>
                        <a:pt x="577" y="1152"/>
                      </a:cubicBezTo>
                      <a:lnTo>
                        <a:pt x="577" y="1152"/>
                      </a:lnTo>
                      <a:cubicBezTo>
                        <a:pt x="258" y="1152"/>
                        <a:pt x="0" y="894"/>
                        <a:pt x="0" y="575"/>
                      </a:cubicBezTo>
                      <a:lnTo>
                        <a:pt x="0" y="575"/>
                      </a:lnTo>
                      <a:cubicBezTo>
                        <a:pt x="0" y="258"/>
                        <a:pt x="258" y="0"/>
                        <a:pt x="577" y="0"/>
                      </a:cubicBezTo>
                      <a:lnTo>
                        <a:pt x="577" y="0"/>
                      </a:lnTo>
                      <a:cubicBezTo>
                        <a:pt x="896" y="0"/>
                        <a:pt x="1154" y="258"/>
                        <a:pt x="1154" y="575"/>
                      </a:cubicBezTo>
                    </a:path>
                  </a:pathLst>
                </a:custGeom>
                <a:solidFill>
                  <a:srgbClr val="111340">
                    <a:alpha val="10000"/>
                  </a:srgbClr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sz="3599" dirty="0">
                    <a:latin typeface="Poppins" pitchFamily="2" charset="77"/>
                  </a:endParaRPr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4C6F26BF-B2E7-F849-8D13-47DCE8E041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8406" y="6270246"/>
                  <a:ext cx="1734539" cy="1740021"/>
                </a:xfrm>
                <a:custGeom>
                  <a:avLst/>
                  <a:gdLst>
                    <a:gd name="connsiteX0" fmla="*/ 927107 w 1734539"/>
                    <a:gd name="connsiteY0" fmla="*/ 1636928 h 1740021"/>
                    <a:gd name="connsiteX1" fmla="*/ 938093 w 1734539"/>
                    <a:gd name="connsiteY1" fmla="*/ 1737476 h 1740021"/>
                    <a:gd name="connsiteX2" fmla="*/ 873397 w 1734539"/>
                    <a:gd name="connsiteY2" fmla="*/ 1740021 h 1740021"/>
                    <a:gd name="connsiteX3" fmla="*/ 862411 w 1734539"/>
                    <a:gd name="connsiteY3" fmla="*/ 1639474 h 1740021"/>
                    <a:gd name="connsiteX4" fmla="*/ 869735 w 1734539"/>
                    <a:gd name="connsiteY4" fmla="*/ 1639474 h 1740021"/>
                    <a:gd name="connsiteX5" fmla="*/ 927107 w 1734539"/>
                    <a:gd name="connsiteY5" fmla="*/ 1636928 h 1740021"/>
                    <a:gd name="connsiteX6" fmla="*/ 683579 w 1734539"/>
                    <a:gd name="connsiteY6" fmla="*/ 1614958 h 1740021"/>
                    <a:gd name="connsiteX7" fmla="*/ 745833 w 1734539"/>
                    <a:gd name="connsiteY7" fmla="*/ 1628902 h 1740021"/>
                    <a:gd name="connsiteX8" fmla="*/ 733626 w 1734539"/>
                    <a:gd name="connsiteY8" fmla="*/ 1729042 h 1740021"/>
                    <a:gd name="connsiteX9" fmla="*/ 670152 w 1734539"/>
                    <a:gd name="connsiteY9" fmla="*/ 1716366 h 1740021"/>
                    <a:gd name="connsiteX10" fmla="*/ 1102017 w 1734539"/>
                    <a:gd name="connsiteY10" fmla="*/ 1603973 h 1740021"/>
                    <a:gd name="connsiteX11" fmla="*/ 1135810 w 1734539"/>
                    <a:gd name="connsiteY11" fmla="*/ 1699043 h 1740021"/>
                    <a:gd name="connsiteX12" fmla="*/ 1073231 w 1734539"/>
                    <a:gd name="connsiteY12" fmla="*/ 1718057 h 1740021"/>
                    <a:gd name="connsiteX13" fmla="*/ 1038187 w 1734539"/>
                    <a:gd name="connsiteY13" fmla="*/ 1621720 h 1740021"/>
                    <a:gd name="connsiteX14" fmla="*/ 1102017 w 1734539"/>
                    <a:gd name="connsiteY14" fmla="*/ 1603973 h 1740021"/>
                    <a:gd name="connsiteX15" fmla="*/ 517791 w 1734539"/>
                    <a:gd name="connsiteY15" fmla="*/ 1554533 h 1740021"/>
                    <a:gd name="connsiteX16" fmla="*/ 575541 w 1734539"/>
                    <a:gd name="connsiteY16" fmla="*/ 1581662 h 1740021"/>
                    <a:gd name="connsiteX17" fmla="*/ 541137 w 1734539"/>
                    <a:gd name="connsiteY17" fmla="*/ 1674148 h 1740021"/>
                    <a:gd name="connsiteX18" fmla="*/ 483387 w 1734539"/>
                    <a:gd name="connsiteY18" fmla="*/ 1647019 h 1740021"/>
                    <a:gd name="connsiteX19" fmla="*/ 1273543 w 1734539"/>
                    <a:gd name="connsiteY19" fmla="*/ 1527071 h 1740021"/>
                    <a:gd name="connsiteX20" fmla="*/ 1328050 w 1734539"/>
                    <a:gd name="connsiteY20" fmla="*/ 1609290 h 1740021"/>
                    <a:gd name="connsiteX21" fmla="*/ 1269740 w 1734539"/>
                    <a:gd name="connsiteY21" fmla="*/ 1641195 h 1740021"/>
                    <a:gd name="connsiteX22" fmla="*/ 1213966 w 1734539"/>
                    <a:gd name="connsiteY22" fmla="*/ 1557750 h 1740021"/>
                    <a:gd name="connsiteX23" fmla="*/ 1273543 w 1734539"/>
                    <a:gd name="connsiteY23" fmla="*/ 1527071 h 1740021"/>
                    <a:gd name="connsiteX24" fmla="*/ 369927 w 1734539"/>
                    <a:gd name="connsiteY24" fmla="*/ 1455659 h 1740021"/>
                    <a:gd name="connsiteX25" fmla="*/ 421701 w 1734539"/>
                    <a:gd name="connsiteY25" fmla="*/ 1497352 h 1740021"/>
                    <a:gd name="connsiteX26" fmla="*/ 366139 w 1734539"/>
                    <a:gd name="connsiteY26" fmla="*/ 1580738 h 1740021"/>
                    <a:gd name="connsiteX27" fmla="*/ 313103 w 1734539"/>
                    <a:gd name="connsiteY27" fmla="*/ 1540308 h 1740021"/>
                    <a:gd name="connsiteX28" fmla="*/ 1410369 w 1734539"/>
                    <a:gd name="connsiteY28" fmla="*/ 1411712 h 1740021"/>
                    <a:gd name="connsiteX29" fmla="*/ 1481891 w 1734539"/>
                    <a:gd name="connsiteY29" fmla="*/ 1480674 h 1740021"/>
                    <a:gd name="connsiteX30" fmla="*/ 1433799 w 1734539"/>
                    <a:gd name="connsiteY30" fmla="*/ 1525813 h 1740021"/>
                    <a:gd name="connsiteX31" fmla="*/ 1362276 w 1734539"/>
                    <a:gd name="connsiteY31" fmla="*/ 1455597 h 1740021"/>
                    <a:gd name="connsiteX32" fmla="*/ 1410369 w 1734539"/>
                    <a:gd name="connsiteY32" fmla="*/ 1411712 h 1740021"/>
                    <a:gd name="connsiteX33" fmla="*/ 249407 w 1734539"/>
                    <a:gd name="connsiteY33" fmla="*/ 1329319 h 1740021"/>
                    <a:gd name="connsiteX34" fmla="*/ 289904 w 1734539"/>
                    <a:gd name="connsiteY34" fmla="*/ 1380203 h 1740021"/>
                    <a:gd name="connsiteX35" fmla="*/ 217500 w 1734539"/>
                    <a:gd name="connsiteY35" fmla="*/ 1448895 h 1740021"/>
                    <a:gd name="connsiteX36" fmla="*/ 175776 w 1734539"/>
                    <a:gd name="connsiteY36" fmla="*/ 1398012 h 1740021"/>
                    <a:gd name="connsiteX37" fmla="*/ 1524018 w 1734539"/>
                    <a:gd name="connsiteY37" fmla="*/ 1268894 h 1740021"/>
                    <a:gd name="connsiteX38" fmla="*/ 1608246 w 1734539"/>
                    <a:gd name="connsiteY38" fmla="*/ 1319237 h 1740021"/>
                    <a:gd name="connsiteX39" fmla="*/ 1572846 w 1734539"/>
                    <a:gd name="connsiteY39" fmla="*/ 1372036 h 1740021"/>
                    <a:gd name="connsiteX40" fmla="*/ 1488618 w 1734539"/>
                    <a:gd name="connsiteY40" fmla="*/ 1322921 h 1740021"/>
                    <a:gd name="connsiteX41" fmla="*/ 1524018 w 1734539"/>
                    <a:gd name="connsiteY41" fmla="*/ 1268894 h 1740021"/>
                    <a:gd name="connsiteX42" fmla="*/ 157312 w 1734539"/>
                    <a:gd name="connsiteY42" fmla="*/ 1175513 h 1740021"/>
                    <a:gd name="connsiteX43" fmla="*/ 185536 w 1734539"/>
                    <a:gd name="connsiteY43" fmla="*/ 1234189 h 1740021"/>
                    <a:gd name="connsiteX44" fmla="*/ 99636 w 1734539"/>
                    <a:gd name="connsiteY44" fmla="*/ 1284126 h 1740021"/>
                    <a:gd name="connsiteX45" fmla="*/ 71412 w 1734539"/>
                    <a:gd name="connsiteY45" fmla="*/ 1225450 h 1740021"/>
                    <a:gd name="connsiteX46" fmla="*/ 1604895 w 1734539"/>
                    <a:gd name="connsiteY46" fmla="*/ 1098612 h 1740021"/>
                    <a:gd name="connsiteX47" fmla="*/ 1701573 w 1734539"/>
                    <a:gd name="connsiteY47" fmla="*/ 1127636 h 1740021"/>
                    <a:gd name="connsiteX48" fmla="*/ 1679948 w 1734539"/>
                    <a:gd name="connsiteY48" fmla="*/ 1190730 h 1740021"/>
                    <a:gd name="connsiteX49" fmla="*/ 1581997 w 1734539"/>
                    <a:gd name="connsiteY49" fmla="*/ 1161707 h 1740021"/>
                    <a:gd name="connsiteX50" fmla="*/ 1604895 w 1734539"/>
                    <a:gd name="connsiteY50" fmla="*/ 1098612 h 1740021"/>
                    <a:gd name="connsiteX51" fmla="*/ 110471 w 1734539"/>
                    <a:gd name="connsiteY51" fmla="*/ 1010723 h 1740021"/>
                    <a:gd name="connsiteX52" fmla="*/ 125119 w 1734539"/>
                    <a:gd name="connsiteY52" fmla="*/ 1075467 h 1740021"/>
                    <a:gd name="connsiteX53" fmla="*/ 31127 w 1734539"/>
                    <a:gd name="connsiteY53" fmla="*/ 1102858 h 1740021"/>
                    <a:gd name="connsiteX54" fmla="*/ 16479 w 1734539"/>
                    <a:gd name="connsiteY54" fmla="*/ 1038115 h 1740021"/>
                    <a:gd name="connsiteX55" fmla="*/ 1633606 w 1734539"/>
                    <a:gd name="connsiteY55" fmla="*/ 917338 h 1740021"/>
                    <a:gd name="connsiteX56" fmla="*/ 1734525 w 1734539"/>
                    <a:gd name="connsiteY56" fmla="*/ 923494 h 1740021"/>
                    <a:gd name="connsiteX57" fmla="*/ 1728138 w 1734539"/>
                    <a:gd name="connsiteY57" fmla="*/ 987519 h 1740021"/>
                    <a:gd name="connsiteX58" fmla="*/ 1625941 w 1734539"/>
                    <a:gd name="connsiteY58" fmla="*/ 982594 h 1740021"/>
                    <a:gd name="connsiteX59" fmla="*/ 1633606 w 1734539"/>
                    <a:gd name="connsiteY59" fmla="*/ 917338 h 1740021"/>
                    <a:gd name="connsiteX60" fmla="*/ 103097 w 1734539"/>
                    <a:gd name="connsiteY60" fmla="*/ 840436 h 1740021"/>
                    <a:gd name="connsiteX61" fmla="*/ 101824 w 1734539"/>
                    <a:gd name="connsiteY61" fmla="*/ 871757 h 1740021"/>
                    <a:gd name="connsiteX62" fmla="*/ 103097 w 1734539"/>
                    <a:gd name="connsiteY62" fmla="*/ 905584 h 1740021"/>
                    <a:gd name="connsiteX63" fmla="*/ 1273 w 1734539"/>
                    <a:gd name="connsiteY63" fmla="*/ 910595 h 1740021"/>
                    <a:gd name="connsiteX64" fmla="*/ 0 w 1734539"/>
                    <a:gd name="connsiteY64" fmla="*/ 871757 h 1740021"/>
                    <a:gd name="connsiteX65" fmla="*/ 1273 w 1734539"/>
                    <a:gd name="connsiteY65" fmla="*/ 844195 h 1740021"/>
                    <a:gd name="connsiteX66" fmla="*/ 1725700 w 1734539"/>
                    <a:gd name="connsiteY66" fmla="*/ 714098 h 1740021"/>
                    <a:gd name="connsiteX67" fmla="*/ 1734539 w 1734539"/>
                    <a:gd name="connsiteY67" fmla="*/ 778047 h 1740021"/>
                    <a:gd name="connsiteX68" fmla="*/ 1634781 w 1734539"/>
                    <a:gd name="connsiteY68" fmla="*/ 795263 h 1740021"/>
                    <a:gd name="connsiteX69" fmla="*/ 1625941 w 1734539"/>
                    <a:gd name="connsiteY69" fmla="*/ 731315 h 1740021"/>
                    <a:gd name="connsiteX70" fmla="*/ 24929 w 1734539"/>
                    <a:gd name="connsiteY70" fmla="*/ 648180 h 1740021"/>
                    <a:gd name="connsiteX71" fmla="*/ 125072 w 1734539"/>
                    <a:gd name="connsiteY71" fmla="*/ 666627 h 1740021"/>
                    <a:gd name="connsiteX72" fmla="*/ 109861 w 1734539"/>
                    <a:gd name="connsiteY72" fmla="*/ 729345 h 1740021"/>
                    <a:gd name="connsiteX73" fmla="*/ 10985 w 1734539"/>
                    <a:gd name="connsiteY73" fmla="*/ 710899 h 1740021"/>
                    <a:gd name="connsiteX74" fmla="*/ 24929 w 1734539"/>
                    <a:gd name="connsiteY74" fmla="*/ 648180 h 1740021"/>
                    <a:gd name="connsiteX75" fmla="*/ 1665144 w 1734539"/>
                    <a:gd name="connsiteY75" fmla="*/ 521840 h 1740021"/>
                    <a:gd name="connsiteX76" fmla="*/ 1690586 w 1734539"/>
                    <a:gd name="connsiteY76" fmla="*/ 581165 h 1740021"/>
                    <a:gd name="connsiteX77" fmla="*/ 1596452 w 1734539"/>
                    <a:gd name="connsiteY77" fmla="*/ 619478 h 1740021"/>
                    <a:gd name="connsiteX78" fmla="*/ 1571010 w 1734539"/>
                    <a:gd name="connsiteY78" fmla="*/ 560154 h 1740021"/>
                    <a:gd name="connsiteX79" fmla="*/ 100067 w 1734539"/>
                    <a:gd name="connsiteY79" fmla="*/ 466910 h 1740021"/>
                    <a:gd name="connsiteX80" fmla="*/ 191014 w 1734539"/>
                    <a:gd name="connsiteY80" fmla="*/ 507192 h 1740021"/>
                    <a:gd name="connsiteX81" fmla="*/ 162359 w 1734539"/>
                    <a:gd name="connsiteY81" fmla="*/ 564564 h 1740021"/>
                    <a:gd name="connsiteX82" fmla="*/ 71412 w 1734539"/>
                    <a:gd name="connsiteY82" fmla="*/ 525502 h 1740021"/>
                    <a:gd name="connsiteX83" fmla="*/ 100067 w 1734539"/>
                    <a:gd name="connsiteY83" fmla="*/ 466910 h 1740021"/>
                    <a:gd name="connsiteX84" fmla="*/ 1559455 w 1734539"/>
                    <a:gd name="connsiteY84" fmla="*/ 340571 h 1740021"/>
                    <a:gd name="connsiteX85" fmla="*/ 1597220 w 1734539"/>
                    <a:gd name="connsiteY85" fmla="*/ 393810 h 1740021"/>
                    <a:gd name="connsiteX86" fmla="*/ 1516655 w 1734539"/>
                    <a:gd name="connsiteY86" fmla="*/ 454655 h 1740021"/>
                    <a:gd name="connsiteX87" fmla="*/ 1477631 w 1734539"/>
                    <a:gd name="connsiteY87" fmla="*/ 400148 h 1740021"/>
                    <a:gd name="connsiteX88" fmla="*/ 211399 w 1734539"/>
                    <a:gd name="connsiteY88" fmla="*/ 302117 h 1740021"/>
                    <a:gd name="connsiteX89" fmla="*/ 289888 w 1734539"/>
                    <a:gd name="connsiteY89" fmla="*/ 360710 h 1740021"/>
                    <a:gd name="connsiteX90" fmla="*/ 250021 w 1734539"/>
                    <a:gd name="connsiteY90" fmla="*/ 410758 h 1740021"/>
                    <a:gd name="connsiteX91" fmla="*/ 170286 w 1734539"/>
                    <a:gd name="connsiteY91" fmla="*/ 352165 h 1740021"/>
                    <a:gd name="connsiteX92" fmla="*/ 211399 w 1734539"/>
                    <a:gd name="connsiteY92" fmla="*/ 302117 h 1740021"/>
                    <a:gd name="connsiteX93" fmla="*/ 1410296 w 1734539"/>
                    <a:gd name="connsiteY93" fmla="*/ 192258 h 1740021"/>
                    <a:gd name="connsiteX94" fmla="*/ 1459909 w 1734539"/>
                    <a:gd name="connsiteY94" fmla="*/ 235059 h 1740021"/>
                    <a:gd name="connsiteX95" fmla="*/ 1395412 w 1734539"/>
                    <a:gd name="connsiteY95" fmla="*/ 311847 h 1740021"/>
                    <a:gd name="connsiteX96" fmla="*/ 1345798 w 1734539"/>
                    <a:gd name="connsiteY96" fmla="*/ 269047 h 1740021"/>
                    <a:gd name="connsiteX97" fmla="*/ 353526 w 1734539"/>
                    <a:gd name="connsiteY97" fmla="*/ 170286 h 1740021"/>
                    <a:gd name="connsiteX98" fmla="*/ 416217 w 1734539"/>
                    <a:gd name="connsiteY98" fmla="*/ 249155 h 1740021"/>
                    <a:gd name="connsiteX99" fmla="*/ 364811 w 1734539"/>
                    <a:gd name="connsiteY99" fmla="*/ 289862 h 1740021"/>
                    <a:gd name="connsiteX100" fmla="*/ 302120 w 1734539"/>
                    <a:gd name="connsiteY100" fmla="*/ 210993 h 1740021"/>
                    <a:gd name="connsiteX101" fmla="*/ 353526 w 1734539"/>
                    <a:gd name="connsiteY101" fmla="*/ 170286 h 1740021"/>
                    <a:gd name="connsiteX102" fmla="*/ 1237259 w 1734539"/>
                    <a:gd name="connsiteY102" fmla="*/ 82397 h 1740021"/>
                    <a:gd name="connsiteX103" fmla="*/ 1295101 w 1734539"/>
                    <a:gd name="connsiteY103" fmla="*/ 112298 h 1740021"/>
                    <a:gd name="connsiteX104" fmla="*/ 1249834 w 1734539"/>
                    <a:gd name="connsiteY104" fmla="*/ 201999 h 1740021"/>
                    <a:gd name="connsiteX105" fmla="*/ 1191992 w 1734539"/>
                    <a:gd name="connsiteY105" fmla="*/ 172099 h 1740021"/>
                    <a:gd name="connsiteX106" fmla="*/ 526547 w 1734539"/>
                    <a:gd name="connsiteY106" fmla="*/ 71410 h 1740021"/>
                    <a:gd name="connsiteX107" fmla="*/ 570033 w 1734539"/>
                    <a:gd name="connsiteY107" fmla="*/ 163000 h 1740021"/>
                    <a:gd name="connsiteX108" fmla="*/ 510396 w 1734539"/>
                    <a:gd name="connsiteY108" fmla="*/ 190986 h 1740021"/>
                    <a:gd name="connsiteX109" fmla="*/ 466910 w 1734539"/>
                    <a:gd name="connsiteY109" fmla="*/ 99396 h 1740021"/>
                    <a:gd name="connsiteX110" fmla="*/ 526547 w 1734539"/>
                    <a:gd name="connsiteY110" fmla="*/ 71410 h 1740021"/>
                    <a:gd name="connsiteX111" fmla="*/ 1045560 w 1734539"/>
                    <a:gd name="connsiteY111" fmla="*/ 21976 h 1740021"/>
                    <a:gd name="connsiteX112" fmla="*/ 1108338 w 1734539"/>
                    <a:gd name="connsiteY112" fmla="*/ 37022 h 1740021"/>
                    <a:gd name="connsiteX113" fmla="*/ 1085738 w 1734539"/>
                    <a:gd name="connsiteY113" fmla="*/ 136073 h 1740021"/>
                    <a:gd name="connsiteX114" fmla="*/ 1021704 w 1734539"/>
                    <a:gd name="connsiteY114" fmla="*/ 119774 h 1740021"/>
                    <a:gd name="connsiteX115" fmla="*/ 718962 w 1734539"/>
                    <a:gd name="connsiteY115" fmla="*/ 16478 h 1740021"/>
                    <a:gd name="connsiteX116" fmla="*/ 740306 w 1734539"/>
                    <a:gd name="connsiteY116" fmla="*/ 111691 h 1740021"/>
                    <a:gd name="connsiteX117" fmla="*/ 676273 w 1734539"/>
                    <a:gd name="connsiteY117" fmla="*/ 125119 h 1740021"/>
                    <a:gd name="connsiteX118" fmla="*/ 653673 w 1734539"/>
                    <a:gd name="connsiteY118" fmla="*/ 28685 h 1740021"/>
                    <a:gd name="connsiteX119" fmla="*/ 718962 w 1734539"/>
                    <a:gd name="connsiteY119" fmla="*/ 16478 h 1740021"/>
                    <a:gd name="connsiteX120" fmla="*/ 865311 w 1734539"/>
                    <a:gd name="connsiteY120" fmla="*/ 0 h 1740021"/>
                    <a:gd name="connsiteX121" fmla="*/ 905110 w 1734539"/>
                    <a:gd name="connsiteY121" fmla="*/ 2515 h 1740021"/>
                    <a:gd name="connsiteX122" fmla="*/ 905110 w 1734539"/>
                    <a:gd name="connsiteY122" fmla="*/ 103109 h 1740021"/>
                    <a:gd name="connsiteX123" fmla="*/ 865311 w 1734539"/>
                    <a:gd name="connsiteY123" fmla="*/ 101851 h 1740021"/>
                    <a:gd name="connsiteX124" fmla="*/ 840436 w 1734539"/>
                    <a:gd name="connsiteY124" fmla="*/ 101851 h 1740021"/>
                    <a:gd name="connsiteX125" fmla="*/ 840436 w 1734539"/>
                    <a:gd name="connsiteY125" fmla="*/ 1258 h 1740021"/>
                    <a:gd name="connsiteX126" fmla="*/ 865311 w 1734539"/>
                    <a:gd name="connsiteY126" fmla="*/ 0 h 1740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1734539" h="1740021">
                      <a:moveTo>
                        <a:pt x="927107" y="1636928"/>
                      </a:moveTo>
                      <a:lnTo>
                        <a:pt x="938093" y="1737476"/>
                      </a:lnTo>
                      <a:cubicBezTo>
                        <a:pt x="916121" y="1738749"/>
                        <a:pt x="895369" y="1740021"/>
                        <a:pt x="873397" y="1740021"/>
                      </a:cubicBezTo>
                      <a:lnTo>
                        <a:pt x="862411" y="1639474"/>
                      </a:lnTo>
                      <a:cubicBezTo>
                        <a:pt x="864853" y="1639474"/>
                        <a:pt x="867294" y="1639474"/>
                        <a:pt x="869735" y="1639474"/>
                      </a:cubicBezTo>
                      <a:cubicBezTo>
                        <a:pt x="889266" y="1639474"/>
                        <a:pt x="908797" y="1638201"/>
                        <a:pt x="927107" y="1636928"/>
                      </a:cubicBezTo>
                      <a:close/>
                      <a:moveTo>
                        <a:pt x="683579" y="1614958"/>
                      </a:moveTo>
                      <a:cubicBezTo>
                        <a:pt x="703110" y="1621296"/>
                        <a:pt x="723861" y="1625099"/>
                        <a:pt x="745833" y="1628902"/>
                      </a:cubicBezTo>
                      <a:lnTo>
                        <a:pt x="733626" y="1729042"/>
                      </a:lnTo>
                      <a:cubicBezTo>
                        <a:pt x="712875" y="1726506"/>
                        <a:pt x="690903" y="1721436"/>
                        <a:pt x="670152" y="1716366"/>
                      </a:cubicBezTo>
                      <a:close/>
                      <a:moveTo>
                        <a:pt x="1102017" y="1603973"/>
                      </a:moveTo>
                      <a:lnTo>
                        <a:pt x="1135810" y="1699043"/>
                      </a:lnTo>
                      <a:cubicBezTo>
                        <a:pt x="1115785" y="1705381"/>
                        <a:pt x="1094508" y="1711719"/>
                        <a:pt x="1073231" y="1718057"/>
                      </a:cubicBezTo>
                      <a:lnTo>
                        <a:pt x="1038187" y="1621720"/>
                      </a:lnTo>
                      <a:cubicBezTo>
                        <a:pt x="1060716" y="1616649"/>
                        <a:pt x="1081992" y="1610311"/>
                        <a:pt x="1102017" y="1603973"/>
                      </a:cubicBezTo>
                      <a:close/>
                      <a:moveTo>
                        <a:pt x="517791" y="1554533"/>
                      </a:moveTo>
                      <a:cubicBezTo>
                        <a:pt x="536222" y="1564398"/>
                        <a:pt x="555881" y="1573030"/>
                        <a:pt x="575541" y="1581662"/>
                      </a:cubicBezTo>
                      <a:lnTo>
                        <a:pt x="541137" y="1674148"/>
                      </a:lnTo>
                      <a:cubicBezTo>
                        <a:pt x="521477" y="1665516"/>
                        <a:pt x="501818" y="1656884"/>
                        <a:pt x="483387" y="1647019"/>
                      </a:cubicBezTo>
                      <a:close/>
                      <a:moveTo>
                        <a:pt x="1273543" y="1527071"/>
                      </a:moveTo>
                      <a:lnTo>
                        <a:pt x="1328050" y="1609290"/>
                      </a:lnTo>
                      <a:cubicBezTo>
                        <a:pt x="1309036" y="1620334"/>
                        <a:pt x="1290022" y="1630151"/>
                        <a:pt x="1269740" y="1641195"/>
                      </a:cubicBezTo>
                      <a:lnTo>
                        <a:pt x="1213966" y="1557750"/>
                      </a:lnTo>
                      <a:cubicBezTo>
                        <a:pt x="1234248" y="1547933"/>
                        <a:pt x="1253262" y="1538115"/>
                        <a:pt x="1273543" y="1527071"/>
                      </a:cubicBezTo>
                      <a:close/>
                      <a:moveTo>
                        <a:pt x="369927" y="1455659"/>
                      </a:moveTo>
                      <a:cubicBezTo>
                        <a:pt x="386343" y="1469557"/>
                        <a:pt x="404022" y="1483454"/>
                        <a:pt x="421701" y="1497352"/>
                      </a:cubicBezTo>
                      <a:lnTo>
                        <a:pt x="366139" y="1580738"/>
                      </a:lnTo>
                      <a:cubicBezTo>
                        <a:pt x="347198" y="1568104"/>
                        <a:pt x="330782" y="1554206"/>
                        <a:pt x="313103" y="1540308"/>
                      </a:cubicBezTo>
                      <a:close/>
                      <a:moveTo>
                        <a:pt x="1410369" y="1411712"/>
                      </a:moveTo>
                      <a:lnTo>
                        <a:pt x="1481891" y="1480674"/>
                      </a:lnTo>
                      <a:cubicBezTo>
                        <a:pt x="1465860" y="1495721"/>
                        <a:pt x="1451063" y="1512021"/>
                        <a:pt x="1433799" y="1525813"/>
                      </a:cubicBezTo>
                      <a:lnTo>
                        <a:pt x="1362276" y="1455597"/>
                      </a:lnTo>
                      <a:cubicBezTo>
                        <a:pt x="1378307" y="1441805"/>
                        <a:pt x="1394338" y="1426759"/>
                        <a:pt x="1410369" y="1411712"/>
                      </a:cubicBezTo>
                      <a:close/>
                      <a:moveTo>
                        <a:pt x="249407" y="1329319"/>
                      </a:moveTo>
                      <a:cubicBezTo>
                        <a:pt x="261679" y="1345856"/>
                        <a:pt x="275178" y="1363666"/>
                        <a:pt x="289904" y="1380203"/>
                      </a:cubicBezTo>
                      <a:lnTo>
                        <a:pt x="217500" y="1448895"/>
                      </a:lnTo>
                      <a:cubicBezTo>
                        <a:pt x="202774" y="1432358"/>
                        <a:pt x="189275" y="1415821"/>
                        <a:pt x="175776" y="1398012"/>
                      </a:cubicBezTo>
                      <a:close/>
                      <a:moveTo>
                        <a:pt x="1524018" y="1268894"/>
                      </a:moveTo>
                      <a:lnTo>
                        <a:pt x="1608246" y="1319237"/>
                      </a:lnTo>
                      <a:cubicBezTo>
                        <a:pt x="1597259" y="1337656"/>
                        <a:pt x="1585053" y="1356074"/>
                        <a:pt x="1572846" y="1372036"/>
                      </a:cubicBezTo>
                      <a:lnTo>
                        <a:pt x="1488618" y="1322921"/>
                      </a:lnTo>
                      <a:cubicBezTo>
                        <a:pt x="1500825" y="1305731"/>
                        <a:pt x="1513032" y="1287312"/>
                        <a:pt x="1524018" y="1268894"/>
                      </a:cubicBezTo>
                      <a:close/>
                      <a:moveTo>
                        <a:pt x="157312" y="1175513"/>
                      </a:moveTo>
                      <a:cubicBezTo>
                        <a:pt x="165902" y="1195488"/>
                        <a:pt x="175719" y="1214214"/>
                        <a:pt x="185536" y="1234189"/>
                      </a:cubicBezTo>
                      <a:lnTo>
                        <a:pt x="99636" y="1284126"/>
                      </a:lnTo>
                      <a:cubicBezTo>
                        <a:pt x="89819" y="1264151"/>
                        <a:pt x="80002" y="1244176"/>
                        <a:pt x="71412" y="1225450"/>
                      </a:cubicBezTo>
                      <a:close/>
                      <a:moveTo>
                        <a:pt x="1604895" y="1098612"/>
                      </a:moveTo>
                      <a:lnTo>
                        <a:pt x="1701573" y="1127636"/>
                      </a:lnTo>
                      <a:cubicBezTo>
                        <a:pt x="1695213" y="1149088"/>
                        <a:pt x="1687580" y="1170540"/>
                        <a:pt x="1679948" y="1190730"/>
                      </a:cubicBezTo>
                      <a:lnTo>
                        <a:pt x="1581997" y="1161707"/>
                      </a:lnTo>
                      <a:cubicBezTo>
                        <a:pt x="1590902" y="1141517"/>
                        <a:pt x="1597262" y="1120064"/>
                        <a:pt x="1604895" y="1098612"/>
                      </a:cubicBezTo>
                      <a:close/>
                      <a:moveTo>
                        <a:pt x="110471" y="1010723"/>
                      </a:moveTo>
                      <a:cubicBezTo>
                        <a:pt x="115354" y="1033134"/>
                        <a:pt x="120236" y="1054301"/>
                        <a:pt x="125119" y="1075467"/>
                      </a:cubicBezTo>
                      <a:lnTo>
                        <a:pt x="31127" y="1102858"/>
                      </a:lnTo>
                      <a:cubicBezTo>
                        <a:pt x="26244" y="1081692"/>
                        <a:pt x="20141" y="1059281"/>
                        <a:pt x="16479" y="1038115"/>
                      </a:cubicBezTo>
                      <a:close/>
                      <a:moveTo>
                        <a:pt x="1633606" y="917338"/>
                      </a:moveTo>
                      <a:lnTo>
                        <a:pt x="1734525" y="923494"/>
                      </a:lnTo>
                      <a:cubicBezTo>
                        <a:pt x="1734525" y="944426"/>
                        <a:pt x="1731970" y="966588"/>
                        <a:pt x="1728138" y="987519"/>
                      </a:cubicBezTo>
                      <a:lnTo>
                        <a:pt x="1625941" y="982594"/>
                      </a:lnTo>
                      <a:cubicBezTo>
                        <a:pt x="1629774" y="960432"/>
                        <a:pt x="1632329" y="939501"/>
                        <a:pt x="1633606" y="917338"/>
                      </a:cubicBezTo>
                      <a:close/>
                      <a:moveTo>
                        <a:pt x="103097" y="840436"/>
                      </a:moveTo>
                      <a:cubicBezTo>
                        <a:pt x="103097" y="850459"/>
                        <a:pt x="101824" y="861735"/>
                        <a:pt x="101824" y="871757"/>
                      </a:cubicBezTo>
                      <a:cubicBezTo>
                        <a:pt x="101824" y="883033"/>
                        <a:pt x="103097" y="894308"/>
                        <a:pt x="103097" y="905584"/>
                      </a:cubicBezTo>
                      <a:lnTo>
                        <a:pt x="1273" y="910595"/>
                      </a:lnTo>
                      <a:cubicBezTo>
                        <a:pt x="1273" y="896814"/>
                        <a:pt x="0" y="885539"/>
                        <a:pt x="0" y="871757"/>
                      </a:cubicBezTo>
                      <a:cubicBezTo>
                        <a:pt x="0" y="862987"/>
                        <a:pt x="1273" y="854218"/>
                        <a:pt x="1273" y="844195"/>
                      </a:cubicBezTo>
                      <a:close/>
                      <a:moveTo>
                        <a:pt x="1725700" y="714098"/>
                      </a:moveTo>
                      <a:cubicBezTo>
                        <a:pt x="1729488" y="735004"/>
                        <a:pt x="1733277" y="757140"/>
                        <a:pt x="1734539" y="778047"/>
                      </a:cubicBezTo>
                      <a:lnTo>
                        <a:pt x="1634781" y="795263"/>
                      </a:lnTo>
                      <a:cubicBezTo>
                        <a:pt x="1633518" y="773128"/>
                        <a:pt x="1629730" y="752221"/>
                        <a:pt x="1625941" y="731315"/>
                      </a:cubicBezTo>
                      <a:close/>
                      <a:moveTo>
                        <a:pt x="24929" y="648180"/>
                      </a:moveTo>
                      <a:lnTo>
                        <a:pt x="125072" y="666627"/>
                      </a:lnTo>
                      <a:cubicBezTo>
                        <a:pt x="120002" y="687533"/>
                        <a:pt x="114931" y="708439"/>
                        <a:pt x="109861" y="729345"/>
                      </a:cubicBezTo>
                      <a:lnTo>
                        <a:pt x="10985" y="710899"/>
                      </a:lnTo>
                      <a:cubicBezTo>
                        <a:pt x="14788" y="689993"/>
                        <a:pt x="19858" y="669086"/>
                        <a:pt x="24929" y="648180"/>
                      </a:cubicBezTo>
                      <a:close/>
                      <a:moveTo>
                        <a:pt x="1665144" y="521840"/>
                      </a:moveTo>
                      <a:cubicBezTo>
                        <a:pt x="1674049" y="541615"/>
                        <a:pt x="1682954" y="560154"/>
                        <a:pt x="1690586" y="581165"/>
                      </a:cubicBezTo>
                      <a:lnTo>
                        <a:pt x="1596452" y="619478"/>
                      </a:lnTo>
                      <a:cubicBezTo>
                        <a:pt x="1588819" y="599704"/>
                        <a:pt x="1581187" y="579929"/>
                        <a:pt x="1571010" y="560154"/>
                      </a:cubicBezTo>
                      <a:close/>
                      <a:moveTo>
                        <a:pt x="100067" y="466910"/>
                      </a:moveTo>
                      <a:lnTo>
                        <a:pt x="191014" y="507192"/>
                      </a:lnTo>
                      <a:cubicBezTo>
                        <a:pt x="179801" y="525502"/>
                        <a:pt x="171080" y="545033"/>
                        <a:pt x="162359" y="564564"/>
                      </a:cubicBezTo>
                      <a:lnTo>
                        <a:pt x="71412" y="525502"/>
                      </a:lnTo>
                      <a:cubicBezTo>
                        <a:pt x="80133" y="504751"/>
                        <a:pt x="90100" y="485220"/>
                        <a:pt x="100067" y="466910"/>
                      </a:cubicBezTo>
                      <a:close/>
                      <a:moveTo>
                        <a:pt x="1559455" y="340571"/>
                      </a:moveTo>
                      <a:cubicBezTo>
                        <a:pt x="1572044" y="358318"/>
                        <a:pt x="1584632" y="376064"/>
                        <a:pt x="1597220" y="393810"/>
                      </a:cubicBezTo>
                      <a:lnTo>
                        <a:pt x="1516655" y="454655"/>
                      </a:lnTo>
                      <a:cubicBezTo>
                        <a:pt x="1504067" y="436908"/>
                        <a:pt x="1491478" y="417894"/>
                        <a:pt x="1477631" y="400148"/>
                      </a:cubicBezTo>
                      <a:close/>
                      <a:moveTo>
                        <a:pt x="211399" y="302117"/>
                      </a:moveTo>
                      <a:lnTo>
                        <a:pt x="289888" y="360710"/>
                      </a:lnTo>
                      <a:cubicBezTo>
                        <a:pt x="276184" y="376579"/>
                        <a:pt x="262479" y="393668"/>
                        <a:pt x="250021" y="410758"/>
                      </a:cubicBezTo>
                      <a:lnTo>
                        <a:pt x="170286" y="352165"/>
                      </a:lnTo>
                      <a:cubicBezTo>
                        <a:pt x="182744" y="335076"/>
                        <a:pt x="196449" y="317986"/>
                        <a:pt x="211399" y="302117"/>
                      </a:cubicBezTo>
                      <a:close/>
                      <a:moveTo>
                        <a:pt x="1410296" y="192258"/>
                      </a:moveTo>
                      <a:cubicBezTo>
                        <a:pt x="1427660" y="206105"/>
                        <a:pt x="1443785" y="219953"/>
                        <a:pt x="1459909" y="235059"/>
                      </a:cubicBezTo>
                      <a:lnTo>
                        <a:pt x="1395412" y="311847"/>
                      </a:lnTo>
                      <a:cubicBezTo>
                        <a:pt x="1379287" y="296741"/>
                        <a:pt x="1363163" y="282894"/>
                        <a:pt x="1345798" y="269047"/>
                      </a:cubicBezTo>
                      <a:close/>
                      <a:moveTo>
                        <a:pt x="353526" y="170286"/>
                      </a:moveTo>
                      <a:lnTo>
                        <a:pt x="416217" y="249155"/>
                      </a:lnTo>
                      <a:cubicBezTo>
                        <a:pt x="398664" y="261876"/>
                        <a:pt x="381110" y="275869"/>
                        <a:pt x="364811" y="289862"/>
                      </a:cubicBezTo>
                      <a:lnTo>
                        <a:pt x="302120" y="210993"/>
                      </a:lnTo>
                      <a:cubicBezTo>
                        <a:pt x="318419" y="197000"/>
                        <a:pt x="335973" y="183007"/>
                        <a:pt x="353526" y="170286"/>
                      </a:cubicBezTo>
                      <a:close/>
                      <a:moveTo>
                        <a:pt x="1237259" y="82397"/>
                      </a:moveTo>
                      <a:cubicBezTo>
                        <a:pt x="1257378" y="91118"/>
                        <a:pt x="1277497" y="102331"/>
                        <a:pt x="1295101" y="112298"/>
                      </a:cubicBezTo>
                      <a:lnTo>
                        <a:pt x="1249834" y="201999"/>
                      </a:lnTo>
                      <a:cubicBezTo>
                        <a:pt x="1232230" y="190787"/>
                        <a:pt x="1212111" y="180820"/>
                        <a:pt x="1191992" y="172099"/>
                      </a:cubicBezTo>
                      <a:close/>
                      <a:moveTo>
                        <a:pt x="526547" y="71410"/>
                      </a:moveTo>
                      <a:lnTo>
                        <a:pt x="570033" y="163000"/>
                      </a:lnTo>
                      <a:cubicBezTo>
                        <a:pt x="550154" y="171905"/>
                        <a:pt x="529032" y="180809"/>
                        <a:pt x="510396" y="190986"/>
                      </a:cubicBezTo>
                      <a:lnTo>
                        <a:pt x="466910" y="99396"/>
                      </a:lnTo>
                      <a:cubicBezTo>
                        <a:pt x="486789" y="89219"/>
                        <a:pt x="506668" y="80315"/>
                        <a:pt x="526547" y="71410"/>
                      </a:cubicBezTo>
                      <a:close/>
                      <a:moveTo>
                        <a:pt x="1045560" y="21976"/>
                      </a:moveTo>
                      <a:cubicBezTo>
                        <a:pt x="1066904" y="26992"/>
                        <a:pt x="1088249" y="32007"/>
                        <a:pt x="1108338" y="37022"/>
                      </a:cubicBezTo>
                      <a:lnTo>
                        <a:pt x="1085738" y="136073"/>
                      </a:lnTo>
                      <a:cubicBezTo>
                        <a:pt x="1065649" y="129804"/>
                        <a:pt x="1043049" y="124789"/>
                        <a:pt x="1021704" y="119774"/>
                      </a:cubicBezTo>
                      <a:close/>
                      <a:moveTo>
                        <a:pt x="718962" y="16478"/>
                      </a:moveTo>
                      <a:lnTo>
                        <a:pt x="740306" y="111691"/>
                      </a:lnTo>
                      <a:cubicBezTo>
                        <a:pt x="718962" y="115353"/>
                        <a:pt x="697617" y="119015"/>
                        <a:pt x="676273" y="125119"/>
                      </a:cubicBezTo>
                      <a:lnTo>
                        <a:pt x="653673" y="28685"/>
                      </a:lnTo>
                      <a:cubicBezTo>
                        <a:pt x="676273" y="23802"/>
                        <a:pt x="697617" y="20140"/>
                        <a:pt x="718962" y="16478"/>
                      </a:cubicBezTo>
                      <a:close/>
                      <a:moveTo>
                        <a:pt x="865311" y="0"/>
                      </a:moveTo>
                      <a:cubicBezTo>
                        <a:pt x="878991" y="0"/>
                        <a:pt x="892672" y="1258"/>
                        <a:pt x="905110" y="2515"/>
                      </a:cubicBezTo>
                      <a:lnTo>
                        <a:pt x="905110" y="103109"/>
                      </a:lnTo>
                      <a:cubicBezTo>
                        <a:pt x="892672" y="101851"/>
                        <a:pt x="878991" y="101851"/>
                        <a:pt x="865311" y="101851"/>
                      </a:cubicBezTo>
                      <a:cubicBezTo>
                        <a:pt x="856605" y="101851"/>
                        <a:pt x="847899" y="101851"/>
                        <a:pt x="840436" y="101851"/>
                      </a:cubicBezTo>
                      <a:lnTo>
                        <a:pt x="840436" y="1258"/>
                      </a:lnTo>
                      <a:cubicBezTo>
                        <a:pt x="847899" y="1258"/>
                        <a:pt x="856605" y="0"/>
                        <a:pt x="86531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40000"/>
                  </a:srgbClr>
                </a:solidFill>
                <a:ln>
                  <a:noFill/>
                </a:ln>
                <a:effectLst/>
              </p:spPr>
              <p:txBody>
                <a:bodyPr wrap="square" anchor="ctr">
                  <a:noAutofit/>
                </a:bodyPr>
                <a:lstStyle/>
                <a:p>
                  <a:endParaRPr lang="en-US" sz="3599" dirty="0">
                    <a:latin typeface="Poppins" pitchFamily="2" charset="77"/>
                  </a:endParaRPr>
                </a:p>
              </p:txBody>
            </p:sp>
            <p:sp>
              <p:nvSpPr>
                <p:cNvPr id="40" name="Freeform 143">
                  <a:extLst>
                    <a:ext uri="{FF2B5EF4-FFF2-40B4-BE49-F238E27FC236}">
                      <a16:creationId xmlns:a16="http://schemas.microsoft.com/office/drawing/2014/main" id="{60E85F02-524A-F444-8E66-0FA29D97A8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43626" y="6665748"/>
                  <a:ext cx="510855" cy="950294"/>
                </a:xfrm>
                <a:custGeom>
                  <a:avLst/>
                  <a:gdLst>
                    <a:gd name="T0" fmla="*/ 227 w 408"/>
                    <a:gd name="T1" fmla="*/ 421 h 762"/>
                    <a:gd name="T2" fmla="*/ 227 w 408"/>
                    <a:gd name="T3" fmla="*/ 627 h 762"/>
                    <a:gd name="T4" fmla="*/ 227 w 408"/>
                    <a:gd name="T5" fmla="*/ 627 h 762"/>
                    <a:gd name="T6" fmla="*/ 327 w 408"/>
                    <a:gd name="T7" fmla="*/ 524 h 762"/>
                    <a:gd name="T8" fmla="*/ 327 w 408"/>
                    <a:gd name="T9" fmla="*/ 524 h 762"/>
                    <a:gd name="T10" fmla="*/ 227 w 408"/>
                    <a:gd name="T11" fmla="*/ 421 h 762"/>
                    <a:gd name="T12" fmla="*/ 180 w 408"/>
                    <a:gd name="T13" fmla="*/ 338 h 762"/>
                    <a:gd name="T14" fmla="*/ 180 w 408"/>
                    <a:gd name="T15" fmla="*/ 138 h 762"/>
                    <a:gd name="T16" fmla="*/ 180 w 408"/>
                    <a:gd name="T17" fmla="*/ 138 h 762"/>
                    <a:gd name="T18" fmla="*/ 81 w 408"/>
                    <a:gd name="T19" fmla="*/ 235 h 762"/>
                    <a:gd name="T20" fmla="*/ 81 w 408"/>
                    <a:gd name="T21" fmla="*/ 235 h 762"/>
                    <a:gd name="T22" fmla="*/ 180 w 408"/>
                    <a:gd name="T23" fmla="*/ 338 h 762"/>
                    <a:gd name="T24" fmla="*/ 180 w 408"/>
                    <a:gd name="T25" fmla="*/ 691 h 762"/>
                    <a:gd name="T26" fmla="*/ 180 w 408"/>
                    <a:gd name="T27" fmla="*/ 691 h 762"/>
                    <a:gd name="T28" fmla="*/ 1 w 408"/>
                    <a:gd name="T29" fmla="*/ 528 h 762"/>
                    <a:gd name="T30" fmla="*/ 85 w 408"/>
                    <a:gd name="T31" fmla="*/ 528 h 762"/>
                    <a:gd name="T32" fmla="*/ 85 w 408"/>
                    <a:gd name="T33" fmla="*/ 528 h 762"/>
                    <a:gd name="T34" fmla="*/ 180 w 408"/>
                    <a:gd name="T35" fmla="*/ 626 h 762"/>
                    <a:gd name="T36" fmla="*/ 180 w 408"/>
                    <a:gd name="T37" fmla="*/ 408 h 762"/>
                    <a:gd name="T38" fmla="*/ 180 w 408"/>
                    <a:gd name="T39" fmla="*/ 408 h 762"/>
                    <a:gd name="T40" fmla="*/ 0 w 408"/>
                    <a:gd name="T41" fmla="*/ 240 h 762"/>
                    <a:gd name="T42" fmla="*/ 0 w 408"/>
                    <a:gd name="T43" fmla="*/ 240 h 762"/>
                    <a:gd name="T44" fmla="*/ 180 w 408"/>
                    <a:gd name="T45" fmla="*/ 73 h 762"/>
                    <a:gd name="T46" fmla="*/ 180 w 408"/>
                    <a:gd name="T47" fmla="*/ 0 h 762"/>
                    <a:gd name="T48" fmla="*/ 227 w 408"/>
                    <a:gd name="T49" fmla="*/ 0 h 762"/>
                    <a:gd name="T50" fmla="*/ 227 w 408"/>
                    <a:gd name="T51" fmla="*/ 73 h 762"/>
                    <a:gd name="T52" fmla="*/ 227 w 408"/>
                    <a:gd name="T53" fmla="*/ 73 h 762"/>
                    <a:gd name="T54" fmla="*/ 399 w 408"/>
                    <a:gd name="T55" fmla="*/ 227 h 762"/>
                    <a:gd name="T56" fmla="*/ 314 w 408"/>
                    <a:gd name="T57" fmla="*/ 227 h 762"/>
                    <a:gd name="T58" fmla="*/ 314 w 408"/>
                    <a:gd name="T59" fmla="*/ 227 h 762"/>
                    <a:gd name="T60" fmla="*/ 227 w 408"/>
                    <a:gd name="T61" fmla="*/ 140 h 762"/>
                    <a:gd name="T62" fmla="*/ 227 w 408"/>
                    <a:gd name="T63" fmla="*/ 352 h 762"/>
                    <a:gd name="T64" fmla="*/ 227 w 408"/>
                    <a:gd name="T65" fmla="*/ 352 h 762"/>
                    <a:gd name="T66" fmla="*/ 407 w 408"/>
                    <a:gd name="T67" fmla="*/ 520 h 762"/>
                    <a:gd name="T68" fmla="*/ 407 w 408"/>
                    <a:gd name="T69" fmla="*/ 520 h 762"/>
                    <a:gd name="T70" fmla="*/ 227 w 408"/>
                    <a:gd name="T71" fmla="*/ 691 h 762"/>
                    <a:gd name="T72" fmla="*/ 227 w 408"/>
                    <a:gd name="T73" fmla="*/ 761 h 762"/>
                    <a:gd name="T74" fmla="*/ 180 w 408"/>
                    <a:gd name="T75" fmla="*/ 761 h 762"/>
                    <a:gd name="T76" fmla="*/ 180 w 408"/>
                    <a:gd name="T77" fmla="*/ 691 h 7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408" h="762">
                      <a:moveTo>
                        <a:pt x="227" y="421"/>
                      </a:moveTo>
                      <a:lnTo>
                        <a:pt x="227" y="627"/>
                      </a:lnTo>
                      <a:lnTo>
                        <a:pt x="227" y="627"/>
                      </a:lnTo>
                      <a:cubicBezTo>
                        <a:pt x="292" y="619"/>
                        <a:pt x="327" y="576"/>
                        <a:pt x="327" y="524"/>
                      </a:cubicBezTo>
                      <a:lnTo>
                        <a:pt x="327" y="524"/>
                      </a:lnTo>
                      <a:cubicBezTo>
                        <a:pt x="327" y="462"/>
                        <a:pt x="283" y="438"/>
                        <a:pt x="227" y="421"/>
                      </a:cubicBezTo>
                      <a:close/>
                      <a:moveTo>
                        <a:pt x="180" y="338"/>
                      </a:moveTo>
                      <a:lnTo>
                        <a:pt x="180" y="138"/>
                      </a:lnTo>
                      <a:lnTo>
                        <a:pt x="180" y="138"/>
                      </a:lnTo>
                      <a:cubicBezTo>
                        <a:pt x="122" y="143"/>
                        <a:pt x="81" y="174"/>
                        <a:pt x="81" y="235"/>
                      </a:cubicBezTo>
                      <a:lnTo>
                        <a:pt x="81" y="235"/>
                      </a:lnTo>
                      <a:cubicBezTo>
                        <a:pt x="81" y="297"/>
                        <a:pt x="124" y="321"/>
                        <a:pt x="180" y="338"/>
                      </a:cubicBezTo>
                      <a:close/>
                      <a:moveTo>
                        <a:pt x="180" y="691"/>
                      </a:moveTo>
                      <a:lnTo>
                        <a:pt x="180" y="691"/>
                      </a:lnTo>
                      <a:cubicBezTo>
                        <a:pt x="76" y="681"/>
                        <a:pt x="2" y="621"/>
                        <a:pt x="1" y="528"/>
                      </a:cubicBezTo>
                      <a:lnTo>
                        <a:pt x="85" y="528"/>
                      </a:lnTo>
                      <a:lnTo>
                        <a:pt x="85" y="528"/>
                      </a:lnTo>
                      <a:cubicBezTo>
                        <a:pt x="90" y="574"/>
                        <a:pt x="119" y="616"/>
                        <a:pt x="180" y="626"/>
                      </a:cubicBezTo>
                      <a:lnTo>
                        <a:pt x="180" y="408"/>
                      </a:lnTo>
                      <a:lnTo>
                        <a:pt x="180" y="408"/>
                      </a:lnTo>
                      <a:cubicBezTo>
                        <a:pt x="93" y="385"/>
                        <a:pt x="0" y="360"/>
                        <a:pt x="0" y="240"/>
                      </a:cubicBezTo>
                      <a:lnTo>
                        <a:pt x="0" y="240"/>
                      </a:lnTo>
                      <a:cubicBezTo>
                        <a:pt x="0" y="147"/>
                        <a:pt x="72" y="80"/>
                        <a:pt x="180" y="73"/>
                      </a:cubicBezTo>
                      <a:lnTo>
                        <a:pt x="180" y="0"/>
                      </a:lnTo>
                      <a:lnTo>
                        <a:pt x="227" y="0"/>
                      </a:lnTo>
                      <a:lnTo>
                        <a:pt x="227" y="73"/>
                      </a:lnTo>
                      <a:lnTo>
                        <a:pt x="227" y="73"/>
                      </a:lnTo>
                      <a:cubicBezTo>
                        <a:pt x="327" y="82"/>
                        <a:pt x="390" y="140"/>
                        <a:pt x="399" y="227"/>
                      </a:cubicBezTo>
                      <a:lnTo>
                        <a:pt x="314" y="227"/>
                      </a:lnTo>
                      <a:lnTo>
                        <a:pt x="314" y="227"/>
                      </a:lnTo>
                      <a:cubicBezTo>
                        <a:pt x="309" y="190"/>
                        <a:pt x="280" y="151"/>
                        <a:pt x="227" y="140"/>
                      </a:cubicBezTo>
                      <a:lnTo>
                        <a:pt x="227" y="352"/>
                      </a:lnTo>
                      <a:lnTo>
                        <a:pt x="227" y="352"/>
                      </a:lnTo>
                      <a:cubicBezTo>
                        <a:pt x="314" y="373"/>
                        <a:pt x="407" y="399"/>
                        <a:pt x="407" y="520"/>
                      </a:cubicBezTo>
                      <a:lnTo>
                        <a:pt x="407" y="520"/>
                      </a:lnTo>
                      <a:cubicBezTo>
                        <a:pt x="407" y="600"/>
                        <a:pt x="346" y="683"/>
                        <a:pt x="227" y="691"/>
                      </a:cubicBezTo>
                      <a:lnTo>
                        <a:pt x="227" y="761"/>
                      </a:lnTo>
                      <a:lnTo>
                        <a:pt x="180" y="761"/>
                      </a:lnTo>
                      <a:lnTo>
                        <a:pt x="180" y="69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sz="3599" dirty="0">
                    <a:latin typeface="Poppins" pitchFamily="2" charset="77"/>
                  </a:endParaRPr>
                </a:p>
              </p:txBody>
            </p:sp>
          </p:grpSp>
          <p:sp>
            <p:nvSpPr>
              <p:cNvPr id="35" name="Freeform 264">
                <a:extLst>
                  <a:ext uri="{FF2B5EF4-FFF2-40B4-BE49-F238E27FC236}">
                    <a16:creationId xmlns:a16="http://schemas.microsoft.com/office/drawing/2014/main" id="{2FFBBD77-DE66-A54F-B961-929AE370F6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113" y="8346621"/>
                <a:ext cx="2856384" cy="1016212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2D9E89E3-6132-E849-A353-41501C2CB0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09678" y="8588313"/>
                <a:ext cx="1421442" cy="548061"/>
              </a:xfrm>
              <a:custGeom>
                <a:avLst/>
                <a:gdLst>
                  <a:gd name="connsiteX0" fmla="*/ 681756 w 1421442"/>
                  <a:gd name="connsiteY0" fmla="*/ 109364 h 548061"/>
                  <a:gd name="connsiteX1" fmla="*/ 591306 w 1421442"/>
                  <a:gd name="connsiteY1" fmla="*/ 365374 h 548061"/>
                  <a:gd name="connsiteX2" fmla="*/ 770966 w 1421442"/>
                  <a:gd name="connsiteY2" fmla="*/ 365374 h 548061"/>
                  <a:gd name="connsiteX3" fmla="*/ 91135 w 1421442"/>
                  <a:gd name="connsiteY3" fmla="*/ 69753 h 548061"/>
                  <a:gd name="connsiteX4" fmla="*/ 91135 w 1421442"/>
                  <a:gd name="connsiteY4" fmla="*/ 255345 h 548061"/>
                  <a:gd name="connsiteX5" fmla="*/ 189760 w 1421442"/>
                  <a:gd name="connsiteY5" fmla="*/ 255345 h 548061"/>
                  <a:gd name="connsiteX6" fmla="*/ 265913 w 1421442"/>
                  <a:gd name="connsiteY6" fmla="*/ 230434 h 548061"/>
                  <a:gd name="connsiteX7" fmla="*/ 290882 w 1421442"/>
                  <a:gd name="connsiteY7" fmla="*/ 163172 h 548061"/>
                  <a:gd name="connsiteX8" fmla="*/ 265913 w 1421442"/>
                  <a:gd name="connsiteY8" fmla="*/ 94665 h 548061"/>
                  <a:gd name="connsiteX9" fmla="*/ 189760 w 1421442"/>
                  <a:gd name="connsiteY9" fmla="*/ 69753 h 548061"/>
                  <a:gd name="connsiteX10" fmla="*/ 966773 w 1421442"/>
                  <a:gd name="connsiteY10" fmla="*/ 0 h 548061"/>
                  <a:gd name="connsiteX11" fmla="*/ 1066976 w 1421442"/>
                  <a:gd name="connsiteY11" fmla="*/ 0 h 548061"/>
                  <a:gd name="connsiteX12" fmla="*/ 1193481 w 1421442"/>
                  <a:gd name="connsiteY12" fmla="*/ 267801 h 548061"/>
                  <a:gd name="connsiteX13" fmla="*/ 1321239 w 1421442"/>
                  <a:gd name="connsiteY13" fmla="*/ 0 h 548061"/>
                  <a:gd name="connsiteX14" fmla="*/ 1421442 w 1421442"/>
                  <a:gd name="connsiteY14" fmla="*/ 0 h 548061"/>
                  <a:gd name="connsiteX15" fmla="*/ 1239825 w 1421442"/>
                  <a:gd name="connsiteY15" fmla="*/ 348764 h 548061"/>
                  <a:gd name="connsiteX16" fmla="*/ 1239825 w 1421442"/>
                  <a:gd name="connsiteY16" fmla="*/ 548058 h 548061"/>
                  <a:gd name="connsiteX17" fmla="*/ 1149643 w 1421442"/>
                  <a:gd name="connsiteY17" fmla="*/ 548058 h 548061"/>
                  <a:gd name="connsiteX18" fmla="*/ 1149643 w 1421442"/>
                  <a:gd name="connsiteY18" fmla="*/ 348764 h 548061"/>
                  <a:gd name="connsiteX19" fmla="*/ 629716 w 1421442"/>
                  <a:gd name="connsiteY19" fmla="*/ 0 h 548061"/>
                  <a:gd name="connsiteX20" fmla="*/ 732556 w 1421442"/>
                  <a:gd name="connsiteY20" fmla="*/ 0 h 548061"/>
                  <a:gd name="connsiteX21" fmla="*/ 927084 w 1421442"/>
                  <a:gd name="connsiteY21" fmla="*/ 548061 h 548061"/>
                  <a:gd name="connsiteX22" fmla="*/ 834157 w 1421442"/>
                  <a:gd name="connsiteY22" fmla="*/ 548061 h 548061"/>
                  <a:gd name="connsiteX23" fmla="*/ 794508 w 1421442"/>
                  <a:gd name="connsiteY23" fmla="*/ 436212 h 548061"/>
                  <a:gd name="connsiteX24" fmla="*/ 566526 w 1421442"/>
                  <a:gd name="connsiteY24" fmla="*/ 436212 h 548061"/>
                  <a:gd name="connsiteX25" fmla="*/ 528116 w 1421442"/>
                  <a:gd name="connsiteY25" fmla="*/ 548061 h 548061"/>
                  <a:gd name="connsiteX26" fmla="*/ 433949 w 1421442"/>
                  <a:gd name="connsiteY26" fmla="*/ 548061 h 548061"/>
                  <a:gd name="connsiteX27" fmla="*/ 0 w 1421442"/>
                  <a:gd name="connsiteY27" fmla="*/ 0 h 548061"/>
                  <a:gd name="connsiteX28" fmla="*/ 189760 w 1421442"/>
                  <a:gd name="connsiteY28" fmla="*/ 0 h 548061"/>
                  <a:gd name="connsiteX29" fmla="*/ 333328 w 1421442"/>
                  <a:gd name="connsiteY29" fmla="*/ 46087 h 548061"/>
                  <a:gd name="connsiteX30" fmla="*/ 383265 w 1421442"/>
                  <a:gd name="connsiteY30" fmla="*/ 161926 h 548061"/>
                  <a:gd name="connsiteX31" fmla="*/ 335825 w 1421442"/>
                  <a:gd name="connsiteY31" fmla="*/ 277766 h 548061"/>
                  <a:gd name="connsiteX32" fmla="*/ 189760 w 1421442"/>
                  <a:gd name="connsiteY32" fmla="*/ 325098 h 548061"/>
                  <a:gd name="connsiteX33" fmla="*/ 91135 w 1421442"/>
                  <a:gd name="connsiteY33" fmla="*/ 325098 h 548061"/>
                  <a:gd name="connsiteX34" fmla="*/ 91135 w 1421442"/>
                  <a:gd name="connsiteY34" fmla="*/ 548058 h 548061"/>
                  <a:gd name="connsiteX35" fmla="*/ 0 w 1421442"/>
                  <a:gd name="connsiteY35" fmla="*/ 548058 h 548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21442" h="548061">
                    <a:moveTo>
                      <a:pt x="681756" y="109364"/>
                    </a:moveTo>
                    <a:lnTo>
                      <a:pt x="591306" y="365374"/>
                    </a:lnTo>
                    <a:lnTo>
                      <a:pt x="770966" y="365374"/>
                    </a:lnTo>
                    <a:close/>
                    <a:moveTo>
                      <a:pt x="91135" y="69753"/>
                    </a:moveTo>
                    <a:lnTo>
                      <a:pt x="91135" y="255345"/>
                    </a:lnTo>
                    <a:lnTo>
                      <a:pt x="189760" y="255345"/>
                    </a:lnTo>
                    <a:cubicBezTo>
                      <a:pt x="224716" y="255345"/>
                      <a:pt x="249684" y="247872"/>
                      <a:pt x="265913" y="230434"/>
                    </a:cubicBezTo>
                    <a:cubicBezTo>
                      <a:pt x="283391" y="214241"/>
                      <a:pt x="290882" y="191820"/>
                      <a:pt x="290882" y="163172"/>
                    </a:cubicBezTo>
                    <a:cubicBezTo>
                      <a:pt x="290882" y="134523"/>
                      <a:pt x="283391" y="110857"/>
                      <a:pt x="265913" y="94665"/>
                    </a:cubicBezTo>
                    <a:cubicBezTo>
                      <a:pt x="249684" y="78472"/>
                      <a:pt x="224716" y="69753"/>
                      <a:pt x="189760" y="69753"/>
                    </a:cubicBezTo>
                    <a:close/>
                    <a:moveTo>
                      <a:pt x="966773" y="0"/>
                    </a:moveTo>
                    <a:lnTo>
                      <a:pt x="1066976" y="0"/>
                    </a:lnTo>
                    <a:lnTo>
                      <a:pt x="1193481" y="267801"/>
                    </a:lnTo>
                    <a:lnTo>
                      <a:pt x="1321239" y="0"/>
                    </a:lnTo>
                    <a:lnTo>
                      <a:pt x="1421442" y="0"/>
                    </a:lnTo>
                    <a:lnTo>
                      <a:pt x="1239825" y="348764"/>
                    </a:lnTo>
                    <a:lnTo>
                      <a:pt x="1239825" y="548058"/>
                    </a:lnTo>
                    <a:lnTo>
                      <a:pt x="1149643" y="548058"/>
                    </a:lnTo>
                    <a:lnTo>
                      <a:pt x="1149643" y="348764"/>
                    </a:lnTo>
                    <a:close/>
                    <a:moveTo>
                      <a:pt x="629716" y="0"/>
                    </a:moveTo>
                    <a:lnTo>
                      <a:pt x="732556" y="0"/>
                    </a:lnTo>
                    <a:lnTo>
                      <a:pt x="927084" y="548061"/>
                    </a:lnTo>
                    <a:lnTo>
                      <a:pt x="834157" y="548061"/>
                    </a:lnTo>
                    <a:lnTo>
                      <a:pt x="794508" y="436212"/>
                    </a:lnTo>
                    <a:lnTo>
                      <a:pt x="566526" y="436212"/>
                    </a:lnTo>
                    <a:lnTo>
                      <a:pt x="528116" y="548061"/>
                    </a:lnTo>
                    <a:lnTo>
                      <a:pt x="433949" y="548061"/>
                    </a:lnTo>
                    <a:close/>
                    <a:moveTo>
                      <a:pt x="0" y="0"/>
                    </a:moveTo>
                    <a:lnTo>
                      <a:pt x="189760" y="0"/>
                    </a:lnTo>
                    <a:cubicBezTo>
                      <a:pt x="252181" y="0"/>
                      <a:pt x="299621" y="16193"/>
                      <a:pt x="333328" y="46087"/>
                    </a:cubicBezTo>
                    <a:cubicBezTo>
                      <a:pt x="367035" y="77226"/>
                      <a:pt x="383265" y="115840"/>
                      <a:pt x="383265" y="161926"/>
                    </a:cubicBezTo>
                    <a:cubicBezTo>
                      <a:pt x="383265" y="206767"/>
                      <a:pt x="368284" y="245381"/>
                      <a:pt x="335825" y="277766"/>
                    </a:cubicBezTo>
                    <a:cubicBezTo>
                      <a:pt x="304614" y="310151"/>
                      <a:pt x="255926" y="325098"/>
                      <a:pt x="189760" y="325098"/>
                    </a:cubicBezTo>
                    <a:lnTo>
                      <a:pt x="91135" y="325098"/>
                    </a:lnTo>
                    <a:lnTo>
                      <a:pt x="91135" y="548058"/>
                    </a:lnTo>
                    <a:lnTo>
                      <a:pt x="0" y="54805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5232AA5-AE8E-B34B-9B12-F350BE66580C}"/>
                </a:ext>
              </a:extLst>
            </p:cNvPr>
            <p:cNvGrpSpPr/>
            <p:nvPr/>
          </p:nvGrpSpPr>
          <p:grpSpPr>
            <a:xfrm>
              <a:off x="5904777" y="9302410"/>
              <a:ext cx="2642156" cy="2642154"/>
              <a:chOff x="5904777" y="9302410"/>
              <a:chExt cx="2642156" cy="2642154"/>
            </a:xfrm>
          </p:grpSpPr>
          <p:sp>
            <p:nvSpPr>
              <p:cNvPr id="25" name="Freeform 82">
                <a:extLst>
                  <a:ext uri="{FF2B5EF4-FFF2-40B4-BE49-F238E27FC236}">
                    <a16:creationId xmlns:a16="http://schemas.microsoft.com/office/drawing/2014/main" id="{2601E568-4164-8D4F-92AB-3F9E44E36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4777" y="9302410"/>
                <a:ext cx="2642156" cy="2642154"/>
              </a:xfrm>
              <a:custGeom>
                <a:avLst/>
                <a:gdLst>
                  <a:gd name="T0" fmla="*/ 2121 w 2122"/>
                  <a:gd name="T1" fmla="*/ 1059 h 2120"/>
                  <a:gd name="T2" fmla="*/ 2121 w 2122"/>
                  <a:gd name="T3" fmla="*/ 1059 h 2120"/>
                  <a:gd name="T4" fmla="*/ 1060 w 2122"/>
                  <a:gd name="T5" fmla="*/ 2119 h 2120"/>
                  <a:gd name="T6" fmla="*/ 1060 w 2122"/>
                  <a:gd name="T7" fmla="*/ 2119 h 2120"/>
                  <a:gd name="T8" fmla="*/ 0 w 2122"/>
                  <a:gd name="T9" fmla="*/ 1059 h 2120"/>
                  <a:gd name="T10" fmla="*/ 0 w 2122"/>
                  <a:gd name="T11" fmla="*/ 1059 h 2120"/>
                  <a:gd name="T12" fmla="*/ 1060 w 2122"/>
                  <a:gd name="T13" fmla="*/ 0 h 2120"/>
                  <a:gd name="T14" fmla="*/ 1060 w 2122"/>
                  <a:gd name="T15" fmla="*/ 0 h 2120"/>
                  <a:gd name="T16" fmla="*/ 2121 w 2122"/>
                  <a:gd name="T17" fmla="*/ 1059 h 2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22" h="2120">
                    <a:moveTo>
                      <a:pt x="2121" y="1059"/>
                    </a:moveTo>
                    <a:lnTo>
                      <a:pt x="2121" y="1059"/>
                    </a:lnTo>
                    <a:cubicBezTo>
                      <a:pt x="2121" y="1645"/>
                      <a:pt x="1646" y="2119"/>
                      <a:pt x="1060" y="2119"/>
                    </a:cubicBezTo>
                    <a:lnTo>
                      <a:pt x="1060" y="2119"/>
                    </a:lnTo>
                    <a:cubicBezTo>
                      <a:pt x="475" y="2119"/>
                      <a:pt x="0" y="1645"/>
                      <a:pt x="0" y="1059"/>
                    </a:cubicBezTo>
                    <a:lnTo>
                      <a:pt x="0" y="1059"/>
                    </a:lnTo>
                    <a:cubicBezTo>
                      <a:pt x="0" y="474"/>
                      <a:pt x="475" y="0"/>
                      <a:pt x="1060" y="0"/>
                    </a:cubicBezTo>
                    <a:lnTo>
                      <a:pt x="1060" y="0"/>
                    </a:lnTo>
                    <a:cubicBezTo>
                      <a:pt x="1646" y="0"/>
                      <a:pt x="2121" y="474"/>
                      <a:pt x="2121" y="1059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6" name="Freeform 83">
                <a:extLst>
                  <a:ext uri="{FF2B5EF4-FFF2-40B4-BE49-F238E27FC236}">
                    <a16:creationId xmlns:a16="http://schemas.microsoft.com/office/drawing/2014/main" id="{CBCE42F4-A596-E149-9A11-19676E44C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8583" y="9456216"/>
                <a:ext cx="2340038" cy="2340038"/>
              </a:xfrm>
              <a:custGeom>
                <a:avLst/>
                <a:gdLst>
                  <a:gd name="T0" fmla="*/ 1877 w 1878"/>
                  <a:gd name="T1" fmla="*/ 938 h 1878"/>
                  <a:gd name="T2" fmla="*/ 1877 w 1878"/>
                  <a:gd name="T3" fmla="*/ 938 h 1878"/>
                  <a:gd name="T4" fmla="*/ 938 w 1878"/>
                  <a:gd name="T5" fmla="*/ 1877 h 1878"/>
                  <a:gd name="T6" fmla="*/ 938 w 1878"/>
                  <a:gd name="T7" fmla="*/ 1877 h 1878"/>
                  <a:gd name="T8" fmla="*/ 0 w 1878"/>
                  <a:gd name="T9" fmla="*/ 938 h 1878"/>
                  <a:gd name="T10" fmla="*/ 0 w 1878"/>
                  <a:gd name="T11" fmla="*/ 938 h 1878"/>
                  <a:gd name="T12" fmla="*/ 938 w 1878"/>
                  <a:gd name="T13" fmla="*/ 0 h 1878"/>
                  <a:gd name="T14" fmla="*/ 938 w 1878"/>
                  <a:gd name="T15" fmla="*/ 0 h 1878"/>
                  <a:gd name="T16" fmla="*/ 1877 w 1878"/>
                  <a:gd name="T17" fmla="*/ 938 h 1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78" h="1878">
                    <a:moveTo>
                      <a:pt x="1877" y="938"/>
                    </a:moveTo>
                    <a:lnTo>
                      <a:pt x="1877" y="938"/>
                    </a:lnTo>
                    <a:cubicBezTo>
                      <a:pt x="1877" y="1457"/>
                      <a:pt x="1457" y="1877"/>
                      <a:pt x="938" y="1877"/>
                    </a:cubicBezTo>
                    <a:lnTo>
                      <a:pt x="938" y="1877"/>
                    </a:lnTo>
                    <a:cubicBezTo>
                      <a:pt x="420" y="1877"/>
                      <a:pt x="0" y="1457"/>
                      <a:pt x="0" y="938"/>
                    </a:cubicBezTo>
                    <a:lnTo>
                      <a:pt x="0" y="938"/>
                    </a:lnTo>
                    <a:cubicBezTo>
                      <a:pt x="0" y="420"/>
                      <a:pt x="420" y="0"/>
                      <a:pt x="938" y="0"/>
                    </a:cubicBezTo>
                    <a:lnTo>
                      <a:pt x="938" y="0"/>
                    </a:lnTo>
                    <a:cubicBezTo>
                      <a:pt x="1457" y="0"/>
                      <a:pt x="1877" y="420"/>
                      <a:pt x="1877" y="938"/>
                    </a:cubicBezTo>
                  </a:path>
                </a:pathLst>
              </a:custGeom>
              <a:solidFill>
                <a:srgbClr val="F7B23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7" name="Freeform 84">
                <a:extLst>
                  <a:ext uri="{FF2B5EF4-FFF2-40B4-BE49-F238E27FC236}">
                    <a16:creationId xmlns:a16="http://schemas.microsoft.com/office/drawing/2014/main" id="{78579FF4-FE96-3A4F-A945-113A56BCF6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5486" y="9527624"/>
                <a:ext cx="2186232" cy="2186232"/>
              </a:xfrm>
              <a:custGeom>
                <a:avLst/>
                <a:gdLst>
                  <a:gd name="T0" fmla="*/ 1753 w 1754"/>
                  <a:gd name="T1" fmla="*/ 877 h 1755"/>
                  <a:gd name="T2" fmla="*/ 1753 w 1754"/>
                  <a:gd name="T3" fmla="*/ 877 h 1755"/>
                  <a:gd name="T4" fmla="*/ 876 w 1754"/>
                  <a:gd name="T5" fmla="*/ 1754 h 1755"/>
                  <a:gd name="T6" fmla="*/ 876 w 1754"/>
                  <a:gd name="T7" fmla="*/ 1754 h 1755"/>
                  <a:gd name="T8" fmla="*/ 0 w 1754"/>
                  <a:gd name="T9" fmla="*/ 877 h 1755"/>
                  <a:gd name="T10" fmla="*/ 0 w 1754"/>
                  <a:gd name="T11" fmla="*/ 877 h 1755"/>
                  <a:gd name="T12" fmla="*/ 876 w 1754"/>
                  <a:gd name="T13" fmla="*/ 0 h 1755"/>
                  <a:gd name="T14" fmla="*/ 876 w 1754"/>
                  <a:gd name="T15" fmla="*/ 0 h 1755"/>
                  <a:gd name="T16" fmla="*/ 1753 w 1754"/>
                  <a:gd name="T17" fmla="*/ 877 h 1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4" h="1755">
                    <a:moveTo>
                      <a:pt x="1753" y="877"/>
                    </a:moveTo>
                    <a:lnTo>
                      <a:pt x="1753" y="877"/>
                    </a:lnTo>
                    <a:cubicBezTo>
                      <a:pt x="1753" y="1362"/>
                      <a:pt x="1361" y="1754"/>
                      <a:pt x="876" y="1754"/>
                    </a:cubicBezTo>
                    <a:lnTo>
                      <a:pt x="876" y="1754"/>
                    </a:lnTo>
                    <a:cubicBezTo>
                      <a:pt x="393" y="1754"/>
                      <a:pt x="0" y="1362"/>
                      <a:pt x="0" y="877"/>
                    </a:cubicBezTo>
                    <a:lnTo>
                      <a:pt x="0" y="877"/>
                    </a:lnTo>
                    <a:cubicBezTo>
                      <a:pt x="0" y="393"/>
                      <a:pt x="393" y="0"/>
                      <a:pt x="876" y="0"/>
                    </a:cubicBezTo>
                    <a:lnTo>
                      <a:pt x="876" y="0"/>
                    </a:lnTo>
                    <a:cubicBezTo>
                      <a:pt x="1361" y="0"/>
                      <a:pt x="1753" y="393"/>
                      <a:pt x="1753" y="877"/>
                    </a:cubicBezTo>
                  </a:path>
                </a:pathLst>
              </a:custGeom>
              <a:solidFill>
                <a:srgbClr val="111340">
                  <a:alpha val="10000"/>
                </a:srgb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BEA2220-11DB-2C43-A989-DA7DEF2EE1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0271" y="9302410"/>
                <a:ext cx="2635406" cy="2640922"/>
              </a:xfrm>
              <a:custGeom>
                <a:avLst/>
                <a:gdLst>
                  <a:gd name="connsiteX0" fmla="*/ 1405519 w 2635406"/>
                  <a:gd name="connsiteY0" fmla="*/ 2488348 h 2640922"/>
                  <a:gd name="connsiteX1" fmla="*/ 1421472 w 2635406"/>
                  <a:gd name="connsiteY1" fmla="*/ 2637230 h 2640922"/>
                  <a:gd name="connsiteX2" fmla="*/ 1323301 w 2635406"/>
                  <a:gd name="connsiteY2" fmla="*/ 2640922 h 2640922"/>
                  <a:gd name="connsiteX3" fmla="*/ 1307348 w 2635406"/>
                  <a:gd name="connsiteY3" fmla="*/ 2492039 h 2640922"/>
                  <a:gd name="connsiteX4" fmla="*/ 1317165 w 2635406"/>
                  <a:gd name="connsiteY4" fmla="*/ 2492039 h 2640922"/>
                  <a:gd name="connsiteX5" fmla="*/ 1405519 w 2635406"/>
                  <a:gd name="connsiteY5" fmla="*/ 2488348 h 2640922"/>
                  <a:gd name="connsiteX6" fmla="*/ 1036567 w 2635406"/>
                  <a:gd name="connsiteY6" fmla="*/ 2455391 h 2640922"/>
                  <a:gd name="connsiteX7" fmla="*/ 1135790 w 2635406"/>
                  <a:gd name="connsiteY7" fmla="*/ 2475278 h 2640922"/>
                  <a:gd name="connsiteX8" fmla="*/ 1116708 w 2635406"/>
                  <a:gd name="connsiteY8" fmla="*/ 2624434 h 2640922"/>
                  <a:gd name="connsiteX9" fmla="*/ 1016214 w 2635406"/>
                  <a:gd name="connsiteY9" fmla="*/ 2605790 h 2640922"/>
                  <a:gd name="connsiteX10" fmla="*/ 1678777 w 2635406"/>
                  <a:gd name="connsiteY10" fmla="*/ 2433417 h 2640922"/>
                  <a:gd name="connsiteX11" fmla="*/ 1729051 w 2635406"/>
                  <a:gd name="connsiteY11" fmla="*/ 2575115 h 2640922"/>
                  <a:gd name="connsiteX12" fmla="*/ 1632273 w 2635406"/>
                  <a:gd name="connsiteY12" fmla="*/ 2602460 h 2640922"/>
                  <a:gd name="connsiteX13" fmla="*/ 1581998 w 2635406"/>
                  <a:gd name="connsiteY13" fmla="*/ 2459519 h 2640922"/>
                  <a:gd name="connsiteX14" fmla="*/ 1678777 w 2635406"/>
                  <a:gd name="connsiteY14" fmla="*/ 2433417 h 2640922"/>
                  <a:gd name="connsiteX15" fmla="*/ 783516 w 2635406"/>
                  <a:gd name="connsiteY15" fmla="*/ 2362009 h 2640922"/>
                  <a:gd name="connsiteX16" fmla="*/ 872163 w 2635406"/>
                  <a:gd name="connsiteY16" fmla="*/ 2404914 h 2640922"/>
                  <a:gd name="connsiteX17" fmla="*/ 820452 w 2635406"/>
                  <a:gd name="connsiteY17" fmla="*/ 2547510 h 2640922"/>
                  <a:gd name="connsiteX18" fmla="*/ 730575 w 2635406"/>
                  <a:gd name="connsiteY18" fmla="*/ 2507129 h 2640922"/>
                  <a:gd name="connsiteX19" fmla="*/ 1926566 w 2635406"/>
                  <a:gd name="connsiteY19" fmla="*/ 2318064 h 2640922"/>
                  <a:gd name="connsiteX20" fmla="*/ 2009205 w 2635406"/>
                  <a:gd name="connsiteY20" fmla="*/ 2443089 h 2640922"/>
                  <a:gd name="connsiteX21" fmla="*/ 1922810 w 2635406"/>
                  <a:gd name="connsiteY21" fmla="*/ 2492604 h 2640922"/>
                  <a:gd name="connsiteX22" fmla="*/ 1840171 w 2635406"/>
                  <a:gd name="connsiteY22" fmla="*/ 2365103 h 2640922"/>
                  <a:gd name="connsiteX23" fmla="*/ 1926566 w 2635406"/>
                  <a:gd name="connsiteY23" fmla="*/ 2318064 h 2640922"/>
                  <a:gd name="connsiteX24" fmla="*/ 557897 w 2635406"/>
                  <a:gd name="connsiteY24" fmla="*/ 2208205 h 2640922"/>
                  <a:gd name="connsiteX25" fmla="*/ 635956 w 2635406"/>
                  <a:gd name="connsiteY25" fmla="*/ 2268411 h 2640922"/>
                  <a:gd name="connsiteX26" fmla="*/ 551702 w 2635406"/>
                  <a:gd name="connsiteY26" fmla="*/ 2393739 h 2640922"/>
                  <a:gd name="connsiteX27" fmla="*/ 472404 w 2635406"/>
                  <a:gd name="connsiteY27" fmla="*/ 2333533 h 2640922"/>
                  <a:gd name="connsiteX28" fmla="*/ 2142400 w 2635406"/>
                  <a:gd name="connsiteY28" fmla="*/ 2147778 h 2640922"/>
                  <a:gd name="connsiteX29" fmla="*/ 2250916 w 2635406"/>
                  <a:gd name="connsiteY29" fmla="*/ 2251989 h 2640922"/>
                  <a:gd name="connsiteX30" fmla="*/ 2179394 w 2635406"/>
                  <a:gd name="connsiteY30" fmla="*/ 2322300 h 2640922"/>
                  <a:gd name="connsiteX31" fmla="*/ 2070877 w 2635406"/>
                  <a:gd name="connsiteY31" fmla="*/ 2215578 h 2640922"/>
                  <a:gd name="connsiteX32" fmla="*/ 2142400 w 2635406"/>
                  <a:gd name="connsiteY32" fmla="*/ 2147778 h 2640922"/>
                  <a:gd name="connsiteX33" fmla="*/ 376312 w 2635406"/>
                  <a:gd name="connsiteY33" fmla="*/ 2015944 h 2640922"/>
                  <a:gd name="connsiteX34" fmla="*/ 438206 w 2635406"/>
                  <a:gd name="connsiteY34" fmla="*/ 2092923 h 2640922"/>
                  <a:gd name="connsiteX35" fmla="*/ 326797 w 2635406"/>
                  <a:gd name="connsiteY35" fmla="*/ 2195974 h 2640922"/>
                  <a:gd name="connsiteX36" fmla="*/ 263666 w 2635406"/>
                  <a:gd name="connsiteY36" fmla="*/ 2118996 h 2640922"/>
                  <a:gd name="connsiteX37" fmla="*/ 2318794 w 2635406"/>
                  <a:gd name="connsiteY37" fmla="*/ 1928055 h 2640922"/>
                  <a:gd name="connsiteX38" fmla="*/ 2448662 w 2635406"/>
                  <a:gd name="connsiteY38" fmla="*/ 2003383 h 2640922"/>
                  <a:gd name="connsiteX39" fmla="*/ 2394241 w 2635406"/>
                  <a:gd name="connsiteY39" fmla="*/ 2086121 h 2640922"/>
                  <a:gd name="connsiteX40" fmla="*/ 2263136 w 2635406"/>
                  <a:gd name="connsiteY40" fmla="*/ 2010793 h 2640922"/>
                  <a:gd name="connsiteX41" fmla="*/ 2318794 w 2635406"/>
                  <a:gd name="connsiteY41" fmla="*/ 1928055 h 2640922"/>
                  <a:gd name="connsiteX42" fmla="*/ 241387 w 2635406"/>
                  <a:gd name="connsiteY42" fmla="*/ 1785239 h 2640922"/>
                  <a:gd name="connsiteX43" fmla="*/ 284410 w 2635406"/>
                  <a:gd name="connsiteY43" fmla="*/ 1873877 h 2640922"/>
                  <a:gd name="connsiteX44" fmla="*/ 154113 w 2635406"/>
                  <a:gd name="connsiteY44" fmla="*/ 1948782 h 2640922"/>
                  <a:gd name="connsiteX45" fmla="*/ 109861 w 2635406"/>
                  <a:gd name="connsiteY45" fmla="*/ 1860144 h 2640922"/>
                  <a:gd name="connsiteX46" fmla="*/ 2433190 w 2635406"/>
                  <a:gd name="connsiteY46" fmla="*/ 1669886 h 2640922"/>
                  <a:gd name="connsiteX47" fmla="*/ 2580473 w 2635406"/>
                  <a:gd name="connsiteY47" fmla="*/ 1714026 h 2640922"/>
                  <a:gd name="connsiteX48" fmla="*/ 2546485 w 2635406"/>
                  <a:gd name="connsiteY48" fmla="*/ 1805985 h 2640922"/>
                  <a:gd name="connsiteX49" fmla="*/ 2400460 w 2635406"/>
                  <a:gd name="connsiteY49" fmla="*/ 1763071 h 2640922"/>
                  <a:gd name="connsiteX50" fmla="*/ 2433190 w 2635406"/>
                  <a:gd name="connsiteY50" fmla="*/ 1669886 h 2640922"/>
                  <a:gd name="connsiteX51" fmla="*/ 168638 w 2635406"/>
                  <a:gd name="connsiteY51" fmla="*/ 1532559 h 2640922"/>
                  <a:gd name="connsiteX52" fmla="*/ 191011 w 2635406"/>
                  <a:gd name="connsiteY52" fmla="*/ 1631142 h 2640922"/>
                  <a:gd name="connsiteX53" fmla="*/ 45588 w 2635406"/>
                  <a:gd name="connsiteY53" fmla="*/ 1674114 h 2640922"/>
                  <a:gd name="connsiteX54" fmla="*/ 21972 w 2635406"/>
                  <a:gd name="connsiteY54" fmla="*/ 1575531 h 2640922"/>
                  <a:gd name="connsiteX55" fmla="*/ 2481937 w 2635406"/>
                  <a:gd name="connsiteY55" fmla="*/ 1395232 h 2640922"/>
                  <a:gd name="connsiteX56" fmla="*/ 2635406 w 2635406"/>
                  <a:gd name="connsiteY56" fmla="*/ 1403971 h 2640922"/>
                  <a:gd name="connsiteX57" fmla="*/ 2625342 w 2635406"/>
                  <a:gd name="connsiteY57" fmla="*/ 1503845 h 2640922"/>
                  <a:gd name="connsiteX58" fmla="*/ 2471873 w 2635406"/>
                  <a:gd name="connsiteY58" fmla="*/ 1493857 h 2640922"/>
                  <a:gd name="connsiteX59" fmla="*/ 2481937 w 2635406"/>
                  <a:gd name="connsiteY59" fmla="*/ 1395232 h 2640922"/>
                  <a:gd name="connsiteX60" fmla="*/ 152553 w 2635406"/>
                  <a:gd name="connsiteY60" fmla="*/ 1268890 h 2640922"/>
                  <a:gd name="connsiteX61" fmla="*/ 152553 w 2635406"/>
                  <a:gd name="connsiteY61" fmla="*/ 1318711 h 2640922"/>
                  <a:gd name="connsiteX62" fmla="*/ 152553 w 2635406"/>
                  <a:gd name="connsiteY62" fmla="*/ 1371086 h 2640922"/>
                  <a:gd name="connsiteX63" fmla="*/ 1250 w 2635406"/>
                  <a:gd name="connsiteY63" fmla="*/ 1377474 h 2640922"/>
                  <a:gd name="connsiteX64" fmla="*/ 0 w 2635406"/>
                  <a:gd name="connsiteY64" fmla="*/ 1318711 h 2640922"/>
                  <a:gd name="connsiteX65" fmla="*/ 0 w 2635406"/>
                  <a:gd name="connsiteY65" fmla="*/ 1276555 h 2640922"/>
                  <a:gd name="connsiteX66" fmla="*/ 2614941 w 2635406"/>
                  <a:gd name="connsiteY66" fmla="*/ 1087621 h 2640922"/>
                  <a:gd name="connsiteX67" fmla="*/ 2629922 w 2635406"/>
                  <a:gd name="connsiteY67" fmla="*/ 1186440 h 2640922"/>
                  <a:gd name="connsiteX68" fmla="*/ 2478863 w 2635406"/>
                  <a:gd name="connsiteY68" fmla="*/ 1212708 h 2640922"/>
                  <a:gd name="connsiteX69" fmla="*/ 2466379 w 2635406"/>
                  <a:gd name="connsiteY69" fmla="*/ 1112638 h 2640922"/>
                  <a:gd name="connsiteX70" fmla="*/ 42949 w 2635406"/>
                  <a:gd name="connsiteY70" fmla="*/ 983253 h 2640922"/>
                  <a:gd name="connsiteX71" fmla="*/ 191020 w 2635406"/>
                  <a:gd name="connsiteY71" fmla="*/ 1011742 h 2640922"/>
                  <a:gd name="connsiteX72" fmla="*/ 168809 w 2635406"/>
                  <a:gd name="connsiteY72" fmla="*/ 1108356 h 2640922"/>
                  <a:gd name="connsiteX73" fmla="*/ 21972 w 2635406"/>
                  <a:gd name="connsiteY73" fmla="*/ 1079867 h 2640922"/>
                  <a:gd name="connsiteX74" fmla="*/ 42949 w 2635406"/>
                  <a:gd name="connsiteY74" fmla="*/ 983253 h 2640922"/>
                  <a:gd name="connsiteX75" fmla="*/ 2522624 w 2635406"/>
                  <a:gd name="connsiteY75" fmla="*/ 785503 h 2640922"/>
                  <a:gd name="connsiteX76" fmla="*/ 2558522 w 2635406"/>
                  <a:gd name="connsiteY76" fmla="*/ 876785 h 2640922"/>
                  <a:gd name="connsiteX77" fmla="*/ 2419881 w 2635406"/>
                  <a:gd name="connsiteY77" fmla="*/ 938057 h 2640922"/>
                  <a:gd name="connsiteX78" fmla="*/ 2383982 w 2635406"/>
                  <a:gd name="connsiteY78" fmla="*/ 844274 h 2640922"/>
                  <a:gd name="connsiteX79" fmla="*/ 147527 w 2635406"/>
                  <a:gd name="connsiteY79" fmla="*/ 703108 h 2640922"/>
                  <a:gd name="connsiteX80" fmla="*/ 284406 w 2635406"/>
                  <a:gd name="connsiteY80" fmla="*/ 766142 h 2640922"/>
                  <a:gd name="connsiteX81" fmla="*/ 241246 w 2635406"/>
                  <a:gd name="connsiteY81" fmla="*/ 855651 h 2640922"/>
                  <a:gd name="connsiteX82" fmla="*/ 104367 w 2635406"/>
                  <a:gd name="connsiteY82" fmla="*/ 793878 h 2640922"/>
                  <a:gd name="connsiteX83" fmla="*/ 147527 w 2635406"/>
                  <a:gd name="connsiteY83" fmla="*/ 703108 h 2640922"/>
                  <a:gd name="connsiteX84" fmla="*/ 2362428 w 2635406"/>
                  <a:gd name="connsiteY84" fmla="*/ 516345 h 2640922"/>
                  <a:gd name="connsiteX85" fmla="*/ 2421184 w 2635406"/>
                  <a:gd name="connsiteY85" fmla="*/ 598543 h 2640922"/>
                  <a:gd name="connsiteX86" fmla="*/ 2298671 w 2635406"/>
                  <a:gd name="connsiteY86" fmla="*/ 690858 h 2640922"/>
                  <a:gd name="connsiteX87" fmla="*/ 2241165 w 2635406"/>
                  <a:gd name="connsiteY87" fmla="*/ 608660 h 2640922"/>
                  <a:gd name="connsiteX88" fmla="*/ 318595 w 2635406"/>
                  <a:gd name="connsiteY88" fmla="*/ 455922 h 2640922"/>
                  <a:gd name="connsiteX89" fmla="*/ 438210 w 2635406"/>
                  <a:gd name="connsiteY89" fmla="*/ 547901 h 2640922"/>
                  <a:gd name="connsiteX90" fmla="*/ 376552 w 2635406"/>
                  <a:gd name="connsiteY90" fmla="*/ 624965 h 2640922"/>
                  <a:gd name="connsiteX91" fmla="*/ 258171 w 2635406"/>
                  <a:gd name="connsiteY91" fmla="*/ 532986 h 2640922"/>
                  <a:gd name="connsiteX92" fmla="*/ 318595 w 2635406"/>
                  <a:gd name="connsiteY92" fmla="*/ 455922 h 2640922"/>
                  <a:gd name="connsiteX93" fmla="*/ 2146837 w 2635406"/>
                  <a:gd name="connsiteY93" fmla="*/ 291127 h 2640922"/>
                  <a:gd name="connsiteX94" fmla="*/ 2223426 w 2635406"/>
                  <a:gd name="connsiteY94" fmla="*/ 355690 h 2640922"/>
                  <a:gd name="connsiteX95" fmla="*/ 2124237 w 2635406"/>
                  <a:gd name="connsiteY95" fmla="*/ 471157 h 2640922"/>
                  <a:gd name="connsiteX96" fmla="*/ 2048903 w 2635406"/>
                  <a:gd name="connsiteY96" fmla="*/ 406595 h 2640922"/>
                  <a:gd name="connsiteX97" fmla="*/ 539955 w 2635406"/>
                  <a:gd name="connsiteY97" fmla="*/ 252680 h 2640922"/>
                  <a:gd name="connsiteX98" fmla="*/ 635947 w 2635406"/>
                  <a:gd name="connsiteY98" fmla="*/ 370192 h 2640922"/>
                  <a:gd name="connsiteX99" fmla="*/ 557408 w 2635406"/>
                  <a:gd name="connsiteY99" fmla="*/ 432699 h 2640922"/>
                  <a:gd name="connsiteX100" fmla="*/ 461416 w 2635406"/>
                  <a:gd name="connsiteY100" fmla="*/ 315187 h 2640922"/>
                  <a:gd name="connsiteX101" fmla="*/ 539955 w 2635406"/>
                  <a:gd name="connsiteY101" fmla="*/ 252680 h 2640922"/>
                  <a:gd name="connsiteX102" fmla="*/ 1881693 w 2635406"/>
                  <a:gd name="connsiteY102" fmla="*/ 126336 h 2640922"/>
                  <a:gd name="connsiteX103" fmla="*/ 1970749 w 2635406"/>
                  <a:gd name="connsiteY103" fmla="*/ 172275 h 2640922"/>
                  <a:gd name="connsiteX104" fmla="*/ 1901762 w 2635406"/>
                  <a:gd name="connsiteY104" fmla="*/ 306366 h 2640922"/>
                  <a:gd name="connsiteX105" fmla="*/ 1812706 w 2635406"/>
                  <a:gd name="connsiteY105" fmla="*/ 261669 h 2640922"/>
                  <a:gd name="connsiteX106" fmla="*/ 804408 w 2635406"/>
                  <a:gd name="connsiteY106" fmla="*/ 104364 h 2640922"/>
                  <a:gd name="connsiteX107" fmla="*/ 872140 w 2635406"/>
                  <a:gd name="connsiteY107" fmla="*/ 242836 h 2640922"/>
                  <a:gd name="connsiteX108" fmla="*/ 781830 w 2635406"/>
                  <a:gd name="connsiteY108" fmla="*/ 284377 h 2640922"/>
                  <a:gd name="connsiteX109" fmla="*/ 714098 w 2635406"/>
                  <a:gd name="connsiteY109" fmla="*/ 147164 h 2640922"/>
                  <a:gd name="connsiteX110" fmla="*/ 804408 w 2635406"/>
                  <a:gd name="connsiteY110" fmla="*/ 104364 h 2640922"/>
                  <a:gd name="connsiteX111" fmla="*/ 1583863 w 2635406"/>
                  <a:gd name="connsiteY111" fmla="*/ 27464 h 2640922"/>
                  <a:gd name="connsiteX112" fmla="*/ 1679629 w 2635406"/>
                  <a:gd name="connsiteY112" fmla="*/ 49675 h 2640922"/>
                  <a:gd name="connsiteX113" fmla="*/ 1644805 w 2635406"/>
                  <a:gd name="connsiteY113" fmla="*/ 196516 h 2640922"/>
                  <a:gd name="connsiteX114" fmla="*/ 1549039 w 2635406"/>
                  <a:gd name="connsiteY114" fmla="*/ 171837 h 2640922"/>
                  <a:gd name="connsiteX115" fmla="*/ 1092174 w 2635406"/>
                  <a:gd name="connsiteY115" fmla="*/ 21971 h 2640922"/>
                  <a:gd name="connsiteX116" fmla="*/ 1124818 w 2635406"/>
                  <a:gd name="connsiteY116" fmla="*/ 169716 h 2640922"/>
                  <a:gd name="connsiteX117" fmla="*/ 1026885 w 2635406"/>
                  <a:gd name="connsiteY117" fmla="*/ 191001 h 2640922"/>
                  <a:gd name="connsiteX118" fmla="*/ 994241 w 2635406"/>
                  <a:gd name="connsiteY118" fmla="*/ 42004 h 2640922"/>
                  <a:gd name="connsiteX119" fmla="*/ 1092174 w 2635406"/>
                  <a:gd name="connsiteY119" fmla="*/ 21971 h 2640922"/>
                  <a:gd name="connsiteX120" fmla="*/ 1279879 w 2635406"/>
                  <a:gd name="connsiteY120" fmla="*/ 0 h 2640922"/>
                  <a:gd name="connsiteX121" fmla="*/ 1316499 w 2635406"/>
                  <a:gd name="connsiteY121" fmla="*/ 0 h 2640922"/>
                  <a:gd name="connsiteX122" fmla="*/ 1377533 w 2635406"/>
                  <a:gd name="connsiteY122" fmla="*/ 1250 h 2640922"/>
                  <a:gd name="connsiteX123" fmla="*/ 1377533 w 2635406"/>
                  <a:gd name="connsiteY123" fmla="*/ 152554 h 2640922"/>
                  <a:gd name="connsiteX124" fmla="*/ 1316499 w 2635406"/>
                  <a:gd name="connsiteY124" fmla="*/ 151303 h 2640922"/>
                  <a:gd name="connsiteX125" fmla="*/ 1279879 w 2635406"/>
                  <a:gd name="connsiteY125" fmla="*/ 151303 h 264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</a:cxnLst>
                <a:rect l="l" t="t" r="r" b="b"/>
                <a:pathLst>
                  <a:path w="2635406" h="2640922">
                    <a:moveTo>
                      <a:pt x="1405519" y="2488348"/>
                    </a:moveTo>
                    <a:lnTo>
                      <a:pt x="1421472" y="2637230"/>
                    </a:lnTo>
                    <a:cubicBezTo>
                      <a:pt x="1389567" y="2639691"/>
                      <a:pt x="1356434" y="2640922"/>
                      <a:pt x="1323301" y="2640922"/>
                    </a:cubicBezTo>
                    <a:lnTo>
                      <a:pt x="1307348" y="2492039"/>
                    </a:lnTo>
                    <a:cubicBezTo>
                      <a:pt x="1311030" y="2492039"/>
                      <a:pt x="1314711" y="2492039"/>
                      <a:pt x="1317165" y="2492039"/>
                    </a:cubicBezTo>
                    <a:cubicBezTo>
                      <a:pt x="1346617" y="2492039"/>
                      <a:pt x="1376068" y="2490809"/>
                      <a:pt x="1405519" y="2488348"/>
                    </a:cubicBezTo>
                    <a:close/>
                    <a:moveTo>
                      <a:pt x="1036567" y="2455391"/>
                    </a:moveTo>
                    <a:cubicBezTo>
                      <a:pt x="1069641" y="2462849"/>
                      <a:pt x="1102715" y="2469064"/>
                      <a:pt x="1135790" y="2475278"/>
                    </a:cubicBezTo>
                    <a:lnTo>
                      <a:pt x="1116708" y="2624434"/>
                    </a:lnTo>
                    <a:cubicBezTo>
                      <a:pt x="1082362" y="2619462"/>
                      <a:pt x="1050560" y="2613247"/>
                      <a:pt x="1016214" y="2605790"/>
                    </a:cubicBezTo>
                    <a:close/>
                    <a:moveTo>
                      <a:pt x="1678777" y="2433417"/>
                    </a:moveTo>
                    <a:lnTo>
                      <a:pt x="1729051" y="2575115"/>
                    </a:lnTo>
                    <a:cubicBezTo>
                      <a:pt x="1697630" y="2586302"/>
                      <a:pt x="1664951" y="2595002"/>
                      <a:pt x="1632273" y="2602460"/>
                    </a:cubicBezTo>
                    <a:lnTo>
                      <a:pt x="1581998" y="2459519"/>
                    </a:lnTo>
                    <a:cubicBezTo>
                      <a:pt x="1614677" y="2452061"/>
                      <a:pt x="1647355" y="2443361"/>
                      <a:pt x="1678777" y="2433417"/>
                    </a:cubicBezTo>
                    <a:close/>
                    <a:moveTo>
                      <a:pt x="783516" y="2362009"/>
                    </a:moveTo>
                    <a:cubicBezTo>
                      <a:pt x="811834" y="2377152"/>
                      <a:pt x="842614" y="2392295"/>
                      <a:pt x="872163" y="2404914"/>
                    </a:cubicBezTo>
                    <a:lnTo>
                      <a:pt x="820452" y="2547510"/>
                    </a:lnTo>
                    <a:cubicBezTo>
                      <a:pt x="789672" y="2536153"/>
                      <a:pt x="760124" y="2522272"/>
                      <a:pt x="730575" y="2507129"/>
                    </a:cubicBezTo>
                    <a:close/>
                    <a:moveTo>
                      <a:pt x="1926566" y="2318064"/>
                    </a:moveTo>
                    <a:lnTo>
                      <a:pt x="2009205" y="2443089"/>
                    </a:lnTo>
                    <a:cubicBezTo>
                      <a:pt x="1981659" y="2460419"/>
                      <a:pt x="1952861" y="2476512"/>
                      <a:pt x="1922810" y="2492604"/>
                    </a:cubicBezTo>
                    <a:lnTo>
                      <a:pt x="1840171" y="2365103"/>
                    </a:lnTo>
                    <a:cubicBezTo>
                      <a:pt x="1870222" y="2350249"/>
                      <a:pt x="1899020" y="2334156"/>
                      <a:pt x="1926566" y="2318064"/>
                    </a:cubicBezTo>
                    <a:close/>
                    <a:moveTo>
                      <a:pt x="557897" y="2208205"/>
                    </a:moveTo>
                    <a:cubicBezTo>
                      <a:pt x="582677" y="2229093"/>
                      <a:pt x="608697" y="2249981"/>
                      <a:pt x="635956" y="2268411"/>
                    </a:cubicBezTo>
                    <a:lnTo>
                      <a:pt x="551702" y="2393739"/>
                    </a:lnTo>
                    <a:cubicBezTo>
                      <a:pt x="524443" y="2374080"/>
                      <a:pt x="498423" y="2354421"/>
                      <a:pt x="472404" y="2333533"/>
                    </a:cubicBezTo>
                    <a:close/>
                    <a:moveTo>
                      <a:pt x="2142400" y="2147778"/>
                    </a:moveTo>
                    <a:lnTo>
                      <a:pt x="2250916" y="2251989"/>
                    </a:lnTo>
                    <a:cubicBezTo>
                      <a:pt x="2228720" y="2277100"/>
                      <a:pt x="2205290" y="2299700"/>
                      <a:pt x="2179394" y="2322300"/>
                    </a:cubicBezTo>
                    <a:lnTo>
                      <a:pt x="2070877" y="2215578"/>
                    </a:lnTo>
                    <a:cubicBezTo>
                      <a:pt x="2095540" y="2192978"/>
                      <a:pt x="2120203" y="2171634"/>
                      <a:pt x="2142400" y="2147778"/>
                    </a:cubicBezTo>
                    <a:close/>
                    <a:moveTo>
                      <a:pt x="376312" y="2015944"/>
                    </a:moveTo>
                    <a:cubicBezTo>
                      <a:pt x="396118" y="2042017"/>
                      <a:pt x="415924" y="2068091"/>
                      <a:pt x="438206" y="2092923"/>
                    </a:cubicBezTo>
                    <a:lnTo>
                      <a:pt x="326797" y="2195974"/>
                    </a:lnTo>
                    <a:cubicBezTo>
                      <a:pt x="305753" y="2169901"/>
                      <a:pt x="284710" y="2145069"/>
                      <a:pt x="263666" y="2118996"/>
                    </a:cubicBezTo>
                    <a:close/>
                    <a:moveTo>
                      <a:pt x="2318794" y="1928055"/>
                    </a:moveTo>
                    <a:lnTo>
                      <a:pt x="2448662" y="2003383"/>
                    </a:lnTo>
                    <a:cubicBezTo>
                      <a:pt x="2431347" y="2031786"/>
                      <a:pt x="2414031" y="2058954"/>
                      <a:pt x="2394241" y="2086121"/>
                    </a:cubicBezTo>
                    <a:lnTo>
                      <a:pt x="2263136" y="2010793"/>
                    </a:lnTo>
                    <a:cubicBezTo>
                      <a:pt x="2282926" y="1983625"/>
                      <a:pt x="2301478" y="1956458"/>
                      <a:pt x="2318794" y="1928055"/>
                    </a:cubicBezTo>
                    <a:close/>
                    <a:moveTo>
                      <a:pt x="241387" y="1785239"/>
                    </a:moveTo>
                    <a:cubicBezTo>
                      <a:pt x="253679" y="1815201"/>
                      <a:pt x="268430" y="1845163"/>
                      <a:pt x="284410" y="1873877"/>
                    </a:cubicBezTo>
                    <a:lnTo>
                      <a:pt x="154113" y="1948782"/>
                    </a:lnTo>
                    <a:cubicBezTo>
                      <a:pt x="138133" y="1920068"/>
                      <a:pt x="123382" y="1890106"/>
                      <a:pt x="109861" y="1860144"/>
                    </a:cubicBezTo>
                    <a:close/>
                    <a:moveTo>
                      <a:pt x="2433190" y="1669886"/>
                    </a:moveTo>
                    <a:lnTo>
                      <a:pt x="2580473" y="1714026"/>
                    </a:lnTo>
                    <a:cubicBezTo>
                      <a:pt x="2570403" y="1745905"/>
                      <a:pt x="2559073" y="1776558"/>
                      <a:pt x="2546485" y="1805985"/>
                    </a:cubicBezTo>
                    <a:lnTo>
                      <a:pt x="2400460" y="1763071"/>
                    </a:lnTo>
                    <a:cubicBezTo>
                      <a:pt x="2411790" y="1732418"/>
                      <a:pt x="2424378" y="1701765"/>
                      <a:pt x="2433190" y="1669886"/>
                    </a:cubicBezTo>
                    <a:close/>
                    <a:moveTo>
                      <a:pt x="168638" y="1532559"/>
                    </a:moveTo>
                    <a:cubicBezTo>
                      <a:pt x="173610" y="1566684"/>
                      <a:pt x="182310" y="1599545"/>
                      <a:pt x="191011" y="1631142"/>
                    </a:cubicBezTo>
                    <a:lnTo>
                      <a:pt x="45588" y="1674114"/>
                    </a:lnTo>
                    <a:cubicBezTo>
                      <a:pt x="36887" y="1642517"/>
                      <a:pt x="29429" y="1609656"/>
                      <a:pt x="21972" y="1575531"/>
                    </a:cubicBezTo>
                    <a:close/>
                    <a:moveTo>
                      <a:pt x="2481937" y="1395232"/>
                    </a:moveTo>
                    <a:lnTo>
                      <a:pt x="2635406" y="1403971"/>
                    </a:lnTo>
                    <a:cubicBezTo>
                      <a:pt x="2632890" y="1437678"/>
                      <a:pt x="2629116" y="1471386"/>
                      <a:pt x="2625342" y="1503845"/>
                    </a:cubicBezTo>
                    <a:lnTo>
                      <a:pt x="2471873" y="1493857"/>
                    </a:lnTo>
                    <a:cubicBezTo>
                      <a:pt x="2476905" y="1461398"/>
                      <a:pt x="2480679" y="1427691"/>
                      <a:pt x="2481937" y="1395232"/>
                    </a:cubicBezTo>
                    <a:close/>
                    <a:moveTo>
                      <a:pt x="152553" y="1268890"/>
                    </a:moveTo>
                    <a:cubicBezTo>
                      <a:pt x="152553" y="1285497"/>
                      <a:pt x="152553" y="1302104"/>
                      <a:pt x="152553" y="1318711"/>
                    </a:cubicBezTo>
                    <a:cubicBezTo>
                      <a:pt x="152553" y="1336595"/>
                      <a:pt x="152553" y="1353202"/>
                      <a:pt x="152553" y="1371086"/>
                    </a:cubicBezTo>
                    <a:lnTo>
                      <a:pt x="1250" y="1377474"/>
                    </a:lnTo>
                    <a:cubicBezTo>
                      <a:pt x="0" y="1358312"/>
                      <a:pt x="0" y="1339150"/>
                      <a:pt x="0" y="1318711"/>
                    </a:cubicBezTo>
                    <a:cubicBezTo>
                      <a:pt x="0" y="1304659"/>
                      <a:pt x="0" y="1290607"/>
                      <a:pt x="0" y="1276555"/>
                    </a:cubicBezTo>
                    <a:close/>
                    <a:moveTo>
                      <a:pt x="2614941" y="1087621"/>
                    </a:moveTo>
                    <a:cubicBezTo>
                      <a:pt x="2621183" y="1120144"/>
                      <a:pt x="2624928" y="1152666"/>
                      <a:pt x="2629922" y="1186440"/>
                    </a:cubicBezTo>
                    <a:lnTo>
                      <a:pt x="2478863" y="1212708"/>
                    </a:lnTo>
                    <a:cubicBezTo>
                      <a:pt x="2476367" y="1178935"/>
                      <a:pt x="2471373" y="1146412"/>
                      <a:pt x="2466379" y="1112638"/>
                    </a:cubicBezTo>
                    <a:close/>
                    <a:moveTo>
                      <a:pt x="42949" y="983253"/>
                    </a:moveTo>
                    <a:lnTo>
                      <a:pt x="191020" y="1011742"/>
                    </a:lnTo>
                    <a:cubicBezTo>
                      <a:pt x="182382" y="1043947"/>
                      <a:pt x="173745" y="1074913"/>
                      <a:pt x="168809" y="1108356"/>
                    </a:cubicBezTo>
                    <a:lnTo>
                      <a:pt x="21972" y="1079867"/>
                    </a:lnTo>
                    <a:cubicBezTo>
                      <a:pt x="26907" y="1047663"/>
                      <a:pt x="34311" y="1015458"/>
                      <a:pt x="42949" y="983253"/>
                    </a:cubicBezTo>
                    <a:close/>
                    <a:moveTo>
                      <a:pt x="2522624" y="785503"/>
                    </a:moveTo>
                    <a:cubicBezTo>
                      <a:pt x="2536240" y="815514"/>
                      <a:pt x="2548619" y="845524"/>
                      <a:pt x="2558522" y="876785"/>
                    </a:cubicBezTo>
                    <a:lnTo>
                      <a:pt x="2419881" y="938057"/>
                    </a:lnTo>
                    <a:cubicBezTo>
                      <a:pt x="2409978" y="905545"/>
                      <a:pt x="2397599" y="875535"/>
                      <a:pt x="2383982" y="844274"/>
                    </a:cubicBezTo>
                    <a:close/>
                    <a:moveTo>
                      <a:pt x="147527" y="703108"/>
                    </a:moveTo>
                    <a:lnTo>
                      <a:pt x="284406" y="766142"/>
                    </a:lnTo>
                    <a:cubicBezTo>
                      <a:pt x="268375" y="795138"/>
                      <a:pt x="254810" y="825395"/>
                      <a:pt x="241246" y="855651"/>
                    </a:cubicBezTo>
                    <a:lnTo>
                      <a:pt x="104367" y="793878"/>
                    </a:lnTo>
                    <a:cubicBezTo>
                      <a:pt x="117931" y="762360"/>
                      <a:pt x="131496" y="732104"/>
                      <a:pt x="147527" y="703108"/>
                    </a:cubicBezTo>
                    <a:close/>
                    <a:moveTo>
                      <a:pt x="2362428" y="516345"/>
                    </a:moveTo>
                    <a:cubicBezTo>
                      <a:pt x="2383680" y="544166"/>
                      <a:pt x="2402432" y="570722"/>
                      <a:pt x="2421184" y="598543"/>
                    </a:cubicBezTo>
                    <a:lnTo>
                      <a:pt x="2298671" y="690858"/>
                    </a:lnTo>
                    <a:cubicBezTo>
                      <a:pt x="2279919" y="661773"/>
                      <a:pt x="2261167" y="635216"/>
                      <a:pt x="2241165" y="608660"/>
                    </a:cubicBezTo>
                    <a:close/>
                    <a:moveTo>
                      <a:pt x="318595" y="455922"/>
                    </a:moveTo>
                    <a:lnTo>
                      <a:pt x="438210" y="547901"/>
                    </a:lnTo>
                    <a:cubicBezTo>
                      <a:pt x="417246" y="572761"/>
                      <a:pt x="396283" y="598863"/>
                      <a:pt x="376552" y="624965"/>
                    </a:cubicBezTo>
                    <a:lnTo>
                      <a:pt x="258171" y="532986"/>
                    </a:lnTo>
                    <a:cubicBezTo>
                      <a:pt x="277901" y="505641"/>
                      <a:pt x="297631" y="480781"/>
                      <a:pt x="318595" y="455922"/>
                    </a:cubicBezTo>
                    <a:close/>
                    <a:moveTo>
                      <a:pt x="2146837" y="291127"/>
                    </a:moveTo>
                    <a:cubicBezTo>
                      <a:pt x="2173203" y="312234"/>
                      <a:pt x="2198315" y="333341"/>
                      <a:pt x="2223426" y="355690"/>
                    </a:cubicBezTo>
                    <a:lnTo>
                      <a:pt x="2124237" y="471157"/>
                    </a:lnTo>
                    <a:cubicBezTo>
                      <a:pt x="2100381" y="448809"/>
                      <a:pt x="2075270" y="427702"/>
                      <a:pt x="2048903" y="406595"/>
                    </a:cubicBezTo>
                    <a:close/>
                    <a:moveTo>
                      <a:pt x="539955" y="252680"/>
                    </a:moveTo>
                    <a:lnTo>
                      <a:pt x="635947" y="370192"/>
                    </a:lnTo>
                    <a:cubicBezTo>
                      <a:pt x="608521" y="390194"/>
                      <a:pt x="582341" y="410197"/>
                      <a:pt x="557408" y="432699"/>
                    </a:cubicBezTo>
                    <a:lnTo>
                      <a:pt x="461416" y="315187"/>
                    </a:lnTo>
                    <a:cubicBezTo>
                      <a:pt x="486349" y="292684"/>
                      <a:pt x="512529" y="271432"/>
                      <a:pt x="539955" y="252680"/>
                    </a:cubicBezTo>
                    <a:close/>
                    <a:moveTo>
                      <a:pt x="1881693" y="126336"/>
                    </a:moveTo>
                    <a:cubicBezTo>
                      <a:pt x="1911797" y="139993"/>
                      <a:pt x="1941900" y="156134"/>
                      <a:pt x="1970749" y="172275"/>
                    </a:cubicBezTo>
                    <a:lnTo>
                      <a:pt x="1901762" y="306366"/>
                    </a:lnTo>
                    <a:cubicBezTo>
                      <a:pt x="1872913" y="290226"/>
                      <a:pt x="1842810" y="275327"/>
                      <a:pt x="1812706" y="261669"/>
                    </a:cubicBezTo>
                    <a:close/>
                    <a:moveTo>
                      <a:pt x="804408" y="104364"/>
                    </a:moveTo>
                    <a:lnTo>
                      <a:pt x="872140" y="242836"/>
                    </a:lnTo>
                    <a:cubicBezTo>
                      <a:pt x="840783" y="255424"/>
                      <a:pt x="810679" y="269271"/>
                      <a:pt x="781830" y="284377"/>
                    </a:cubicBezTo>
                    <a:lnTo>
                      <a:pt x="714098" y="147164"/>
                    </a:lnTo>
                    <a:cubicBezTo>
                      <a:pt x="744201" y="132058"/>
                      <a:pt x="774304" y="118211"/>
                      <a:pt x="804408" y="104364"/>
                    </a:cubicBezTo>
                    <a:close/>
                    <a:moveTo>
                      <a:pt x="1583863" y="27464"/>
                    </a:moveTo>
                    <a:cubicBezTo>
                      <a:pt x="1616199" y="33634"/>
                      <a:pt x="1648536" y="41038"/>
                      <a:pt x="1679629" y="49675"/>
                    </a:cubicBezTo>
                    <a:lnTo>
                      <a:pt x="1644805" y="196516"/>
                    </a:lnTo>
                    <a:cubicBezTo>
                      <a:pt x="1613712" y="186644"/>
                      <a:pt x="1581376" y="179241"/>
                      <a:pt x="1549039" y="171837"/>
                    </a:cubicBezTo>
                    <a:close/>
                    <a:moveTo>
                      <a:pt x="1092174" y="21971"/>
                    </a:moveTo>
                    <a:lnTo>
                      <a:pt x="1124818" y="169716"/>
                    </a:lnTo>
                    <a:cubicBezTo>
                      <a:pt x="1092174" y="175976"/>
                      <a:pt x="1059529" y="182236"/>
                      <a:pt x="1026885" y="191001"/>
                    </a:cubicBezTo>
                    <a:lnTo>
                      <a:pt x="994241" y="42004"/>
                    </a:lnTo>
                    <a:cubicBezTo>
                      <a:pt x="1026885" y="34492"/>
                      <a:pt x="1058274" y="26979"/>
                      <a:pt x="1092174" y="21971"/>
                    </a:cubicBezTo>
                    <a:close/>
                    <a:moveTo>
                      <a:pt x="1279879" y="0"/>
                    </a:moveTo>
                    <a:cubicBezTo>
                      <a:pt x="1292086" y="0"/>
                      <a:pt x="1304293" y="0"/>
                      <a:pt x="1316499" y="0"/>
                    </a:cubicBezTo>
                    <a:cubicBezTo>
                      <a:pt x="1337251" y="0"/>
                      <a:pt x="1356781" y="0"/>
                      <a:pt x="1377533" y="1250"/>
                    </a:cubicBezTo>
                    <a:lnTo>
                      <a:pt x="1377533" y="152554"/>
                    </a:lnTo>
                    <a:cubicBezTo>
                      <a:pt x="1356781" y="151303"/>
                      <a:pt x="1337251" y="151303"/>
                      <a:pt x="1316499" y="151303"/>
                    </a:cubicBezTo>
                    <a:cubicBezTo>
                      <a:pt x="1304293" y="151303"/>
                      <a:pt x="1292086" y="151303"/>
                      <a:pt x="1279879" y="151303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>
                <a:noFill/>
              </a:ln>
              <a:effectLst/>
            </p:spPr>
            <p:txBody>
              <a:bodyPr wrap="square" anchor="ctr">
                <a:noAutofit/>
              </a:bodyPr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  <p:sp>
            <p:nvSpPr>
              <p:cNvPr id="29" name="Freeform 112">
                <a:extLst>
                  <a:ext uri="{FF2B5EF4-FFF2-40B4-BE49-F238E27FC236}">
                    <a16:creationId xmlns:a16="http://schemas.microsoft.com/office/drawing/2014/main" id="{BE55E458-DA1A-7E41-8AB1-51F96A648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38594" y="9901152"/>
                <a:ext cx="774522" cy="1444672"/>
              </a:xfrm>
              <a:custGeom>
                <a:avLst/>
                <a:gdLst>
                  <a:gd name="T0" fmla="*/ 346 w 620"/>
                  <a:gd name="T1" fmla="*/ 640 h 1158"/>
                  <a:gd name="T2" fmla="*/ 346 w 620"/>
                  <a:gd name="T3" fmla="*/ 952 h 1158"/>
                  <a:gd name="T4" fmla="*/ 346 w 620"/>
                  <a:gd name="T5" fmla="*/ 952 h 1158"/>
                  <a:gd name="T6" fmla="*/ 498 w 620"/>
                  <a:gd name="T7" fmla="*/ 796 h 1158"/>
                  <a:gd name="T8" fmla="*/ 498 w 620"/>
                  <a:gd name="T9" fmla="*/ 796 h 1158"/>
                  <a:gd name="T10" fmla="*/ 346 w 620"/>
                  <a:gd name="T11" fmla="*/ 640 h 1158"/>
                  <a:gd name="T12" fmla="*/ 275 w 620"/>
                  <a:gd name="T13" fmla="*/ 514 h 1158"/>
                  <a:gd name="T14" fmla="*/ 275 w 620"/>
                  <a:gd name="T15" fmla="*/ 208 h 1158"/>
                  <a:gd name="T16" fmla="*/ 275 w 620"/>
                  <a:gd name="T17" fmla="*/ 208 h 1158"/>
                  <a:gd name="T18" fmla="*/ 124 w 620"/>
                  <a:gd name="T19" fmla="*/ 358 h 1158"/>
                  <a:gd name="T20" fmla="*/ 124 w 620"/>
                  <a:gd name="T21" fmla="*/ 358 h 1158"/>
                  <a:gd name="T22" fmla="*/ 275 w 620"/>
                  <a:gd name="T23" fmla="*/ 514 h 1158"/>
                  <a:gd name="T24" fmla="*/ 275 w 620"/>
                  <a:gd name="T25" fmla="*/ 1050 h 1158"/>
                  <a:gd name="T26" fmla="*/ 275 w 620"/>
                  <a:gd name="T27" fmla="*/ 1050 h 1158"/>
                  <a:gd name="T28" fmla="*/ 2 w 620"/>
                  <a:gd name="T29" fmla="*/ 803 h 1158"/>
                  <a:gd name="T30" fmla="*/ 130 w 620"/>
                  <a:gd name="T31" fmla="*/ 803 h 1158"/>
                  <a:gd name="T32" fmla="*/ 130 w 620"/>
                  <a:gd name="T33" fmla="*/ 803 h 1158"/>
                  <a:gd name="T34" fmla="*/ 275 w 620"/>
                  <a:gd name="T35" fmla="*/ 951 h 1158"/>
                  <a:gd name="T36" fmla="*/ 275 w 620"/>
                  <a:gd name="T37" fmla="*/ 620 h 1158"/>
                  <a:gd name="T38" fmla="*/ 275 w 620"/>
                  <a:gd name="T39" fmla="*/ 620 h 1158"/>
                  <a:gd name="T40" fmla="*/ 0 w 620"/>
                  <a:gd name="T41" fmla="*/ 365 h 1158"/>
                  <a:gd name="T42" fmla="*/ 0 w 620"/>
                  <a:gd name="T43" fmla="*/ 365 h 1158"/>
                  <a:gd name="T44" fmla="*/ 275 w 620"/>
                  <a:gd name="T45" fmla="*/ 109 h 1158"/>
                  <a:gd name="T46" fmla="*/ 275 w 620"/>
                  <a:gd name="T47" fmla="*/ 0 h 1158"/>
                  <a:gd name="T48" fmla="*/ 346 w 620"/>
                  <a:gd name="T49" fmla="*/ 0 h 1158"/>
                  <a:gd name="T50" fmla="*/ 346 w 620"/>
                  <a:gd name="T51" fmla="*/ 109 h 1158"/>
                  <a:gd name="T52" fmla="*/ 346 w 620"/>
                  <a:gd name="T53" fmla="*/ 109 h 1158"/>
                  <a:gd name="T54" fmla="*/ 607 w 620"/>
                  <a:gd name="T55" fmla="*/ 345 h 1158"/>
                  <a:gd name="T56" fmla="*/ 478 w 620"/>
                  <a:gd name="T57" fmla="*/ 345 h 1158"/>
                  <a:gd name="T58" fmla="*/ 478 w 620"/>
                  <a:gd name="T59" fmla="*/ 345 h 1158"/>
                  <a:gd name="T60" fmla="*/ 346 w 620"/>
                  <a:gd name="T61" fmla="*/ 211 h 1158"/>
                  <a:gd name="T62" fmla="*/ 346 w 620"/>
                  <a:gd name="T63" fmla="*/ 534 h 1158"/>
                  <a:gd name="T64" fmla="*/ 346 w 620"/>
                  <a:gd name="T65" fmla="*/ 534 h 1158"/>
                  <a:gd name="T66" fmla="*/ 619 w 620"/>
                  <a:gd name="T67" fmla="*/ 789 h 1158"/>
                  <a:gd name="T68" fmla="*/ 619 w 620"/>
                  <a:gd name="T69" fmla="*/ 789 h 1158"/>
                  <a:gd name="T70" fmla="*/ 346 w 620"/>
                  <a:gd name="T71" fmla="*/ 1050 h 1158"/>
                  <a:gd name="T72" fmla="*/ 346 w 620"/>
                  <a:gd name="T73" fmla="*/ 1157 h 1158"/>
                  <a:gd name="T74" fmla="*/ 275 w 620"/>
                  <a:gd name="T75" fmla="*/ 1157 h 1158"/>
                  <a:gd name="T76" fmla="*/ 275 w 620"/>
                  <a:gd name="T77" fmla="*/ 1050 h 1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620" h="1158">
                    <a:moveTo>
                      <a:pt x="346" y="640"/>
                    </a:moveTo>
                    <a:lnTo>
                      <a:pt x="346" y="952"/>
                    </a:lnTo>
                    <a:lnTo>
                      <a:pt x="346" y="952"/>
                    </a:lnTo>
                    <a:cubicBezTo>
                      <a:pt x="444" y="942"/>
                      <a:pt x="498" y="876"/>
                      <a:pt x="498" y="796"/>
                    </a:cubicBezTo>
                    <a:lnTo>
                      <a:pt x="498" y="796"/>
                    </a:lnTo>
                    <a:cubicBezTo>
                      <a:pt x="498" y="702"/>
                      <a:pt x="430" y="665"/>
                      <a:pt x="346" y="640"/>
                    </a:cubicBezTo>
                    <a:close/>
                    <a:moveTo>
                      <a:pt x="275" y="514"/>
                    </a:moveTo>
                    <a:lnTo>
                      <a:pt x="275" y="208"/>
                    </a:lnTo>
                    <a:lnTo>
                      <a:pt x="275" y="208"/>
                    </a:lnTo>
                    <a:cubicBezTo>
                      <a:pt x="186" y="216"/>
                      <a:pt x="124" y="264"/>
                      <a:pt x="124" y="358"/>
                    </a:cubicBezTo>
                    <a:lnTo>
                      <a:pt x="124" y="358"/>
                    </a:lnTo>
                    <a:cubicBezTo>
                      <a:pt x="124" y="452"/>
                      <a:pt x="190" y="488"/>
                      <a:pt x="275" y="514"/>
                    </a:cubicBezTo>
                    <a:close/>
                    <a:moveTo>
                      <a:pt x="275" y="1050"/>
                    </a:moveTo>
                    <a:lnTo>
                      <a:pt x="275" y="1050"/>
                    </a:lnTo>
                    <a:cubicBezTo>
                      <a:pt x="116" y="1035"/>
                      <a:pt x="5" y="943"/>
                      <a:pt x="2" y="803"/>
                    </a:cubicBezTo>
                    <a:lnTo>
                      <a:pt x="130" y="803"/>
                    </a:lnTo>
                    <a:lnTo>
                      <a:pt x="130" y="803"/>
                    </a:lnTo>
                    <a:cubicBezTo>
                      <a:pt x="137" y="871"/>
                      <a:pt x="181" y="936"/>
                      <a:pt x="275" y="951"/>
                    </a:cubicBezTo>
                    <a:lnTo>
                      <a:pt x="275" y="620"/>
                    </a:lnTo>
                    <a:lnTo>
                      <a:pt x="275" y="620"/>
                    </a:lnTo>
                    <a:cubicBezTo>
                      <a:pt x="142" y="586"/>
                      <a:pt x="0" y="547"/>
                      <a:pt x="0" y="365"/>
                    </a:cubicBezTo>
                    <a:lnTo>
                      <a:pt x="0" y="365"/>
                    </a:lnTo>
                    <a:cubicBezTo>
                      <a:pt x="0" y="222"/>
                      <a:pt x="109" y="120"/>
                      <a:pt x="275" y="109"/>
                    </a:cubicBezTo>
                    <a:lnTo>
                      <a:pt x="275" y="0"/>
                    </a:lnTo>
                    <a:lnTo>
                      <a:pt x="346" y="0"/>
                    </a:lnTo>
                    <a:lnTo>
                      <a:pt x="346" y="109"/>
                    </a:lnTo>
                    <a:lnTo>
                      <a:pt x="346" y="109"/>
                    </a:lnTo>
                    <a:cubicBezTo>
                      <a:pt x="497" y="123"/>
                      <a:pt x="593" y="211"/>
                      <a:pt x="607" y="345"/>
                    </a:cubicBezTo>
                    <a:lnTo>
                      <a:pt x="478" y="345"/>
                    </a:lnTo>
                    <a:lnTo>
                      <a:pt x="478" y="345"/>
                    </a:lnTo>
                    <a:cubicBezTo>
                      <a:pt x="470" y="288"/>
                      <a:pt x="427" y="229"/>
                      <a:pt x="346" y="211"/>
                    </a:cubicBezTo>
                    <a:lnTo>
                      <a:pt x="346" y="534"/>
                    </a:lnTo>
                    <a:lnTo>
                      <a:pt x="346" y="534"/>
                    </a:lnTo>
                    <a:cubicBezTo>
                      <a:pt x="477" y="567"/>
                      <a:pt x="619" y="605"/>
                      <a:pt x="619" y="789"/>
                    </a:cubicBezTo>
                    <a:lnTo>
                      <a:pt x="619" y="789"/>
                    </a:lnTo>
                    <a:cubicBezTo>
                      <a:pt x="619" y="912"/>
                      <a:pt x="526" y="1038"/>
                      <a:pt x="346" y="1050"/>
                    </a:cubicBezTo>
                    <a:lnTo>
                      <a:pt x="346" y="1157"/>
                    </a:lnTo>
                    <a:lnTo>
                      <a:pt x="275" y="1157"/>
                    </a:lnTo>
                    <a:lnTo>
                      <a:pt x="275" y="10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3599" dirty="0">
                  <a:latin typeface="Poppins" pitchFamily="2" charset="77"/>
                </a:endParaRPr>
              </a:p>
            </p:txBody>
          </p:sp>
        </p:grpSp>
      </p:grpSp>
      <p:sp>
        <p:nvSpPr>
          <p:cNvPr id="81" name="Freeform 339">
            <a:extLst>
              <a:ext uri="{FF2B5EF4-FFF2-40B4-BE49-F238E27FC236}">
                <a16:creationId xmlns:a16="http://schemas.microsoft.com/office/drawing/2014/main" id="{8033BC81-CF87-3A40-AE0D-01FEA67FE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31245" y="3688517"/>
            <a:ext cx="1823691" cy="1823690"/>
          </a:xfrm>
          <a:custGeom>
            <a:avLst/>
            <a:gdLst>
              <a:gd name="T0" fmla="*/ 1464 w 1465"/>
              <a:gd name="T1" fmla="*/ 732 h 1465"/>
              <a:gd name="T2" fmla="*/ 1464 w 1465"/>
              <a:gd name="T3" fmla="*/ 732 h 1465"/>
              <a:gd name="T4" fmla="*/ 732 w 1465"/>
              <a:gd name="T5" fmla="*/ 1464 h 1465"/>
              <a:gd name="T6" fmla="*/ 732 w 1465"/>
              <a:gd name="T7" fmla="*/ 1464 h 1465"/>
              <a:gd name="T8" fmla="*/ 0 w 1465"/>
              <a:gd name="T9" fmla="*/ 732 h 1465"/>
              <a:gd name="T10" fmla="*/ 0 w 1465"/>
              <a:gd name="T11" fmla="*/ 732 h 1465"/>
              <a:gd name="T12" fmla="*/ 732 w 1465"/>
              <a:gd name="T13" fmla="*/ 0 h 1465"/>
              <a:gd name="T14" fmla="*/ 732 w 1465"/>
              <a:gd name="T15" fmla="*/ 0 h 1465"/>
              <a:gd name="T16" fmla="*/ 1464 w 1465"/>
              <a:gd name="T17" fmla="*/ 732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5" h="1465">
                <a:moveTo>
                  <a:pt x="1464" y="732"/>
                </a:moveTo>
                <a:lnTo>
                  <a:pt x="1464" y="732"/>
                </a:lnTo>
                <a:cubicBezTo>
                  <a:pt x="1464" y="1136"/>
                  <a:pt x="1136" y="1464"/>
                  <a:pt x="732" y="1464"/>
                </a:cubicBezTo>
                <a:lnTo>
                  <a:pt x="732" y="1464"/>
                </a:lnTo>
                <a:cubicBezTo>
                  <a:pt x="328" y="1464"/>
                  <a:pt x="0" y="1136"/>
                  <a:pt x="0" y="732"/>
                </a:cubicBezTo>
                <a:lnTo>
                  <a:pt x="0" y="732"/>
                </a:lnTo>
                <a:cubicBezTo>
                  <a:pt x="0" y="327"/>
                  <a:pt x="328" y="0"/>
                  <a:pt x="732" y="0"/>
                </a:cubicBezTo>
                <a:lnTo>
                  <a:pt x="732" y="0"/>
                </a:lnTo>
                <a:cubicBezTo>
                  <a:pt x="1136" y="0"/>
                  <a:pt x="1464" y="327"/>
                  <a:pt x="1464" y="732"/>
                </a:cubicBezTo>
              </a:path>
            </a:pathLst>
          </a:custGeom>
          <a:noFill/>
          <a:ln w="127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2" name="Freeform 340">
            <a:extLst>
              <a:ext uri="{FF2B5EF4-FFF2-40B4-BE49-F238E27FC236}">
                <a16:creationId xmlns:a16="http://schemas.microsoft.com/office/drawing/2014/main" id="{386C36B1-3163-644F-986A-A00E67496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121" y="3792883"/>
            <a:ext cx="1614956" cy="1614956"/>
          </a:xfrm>
          <a:custGeom>
            <a:avLst/>
            <a:gdLst>
              <a:gd name="T0" fmla="*/ 1297 w 1298"/>
              <a:gd name="T1" fmla="*/ 649 h 1298"/>
              <a:gd name="T2" fmla="*/ 1297 w 1298"/>
              <a:gd name="T3" fmla="*/ 649 h 1298"/>
              <a:gd name="T4" fmla="*/ 649 w 1298"/>
              <a:gd name="T5" fmla="*/ 1297 h 1298"/>
              <a:gd name="T6" fmla="*/ 649 w 1298"/>
              <a:gd name="T7" fmla="*/ 1297 h 1298"/>
              <a:gd name="T8" fmla="*/ 0 w 1298"/>
              <a:gd name="T9" fmla="*/ 649 h 1298"/>
              <a:gd name="T10" fmla="*/ 0 w 1298"/>
              <a:gd name="T11" fmla="*/ 649 h 1298"/>
              <a:gd name="T12" fmla="*/ 649 w 1298"/>
              <a:gd name="T13" fmla="*/ 0 h 1298"/>
              <a:gd name="T14" fmla="*/ 649 w 1298"/>
              <a:gd name="T15" fmla="*/ 0 h 1298"/>
              <a:gd name="T16" fmla="*/ 1297 w 1298"/>
              <a:gd name="T17" fmla="*/ 649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8" h="1298">
                <a:moveTo>
                  <a:pt x="1297" y="649"/>
                </a:moveTo>
                <a:lnTo>
                  <a:pt x="1297" y="649"/>
                </a:lnTo>
                <a:cubicBezTo>
                  <a:pt x="1297" y="1007"/>
                  <a:pt x="1007" y="1297"/>
                  <a:pt x="649" y="1297"/>
                </a:cubicBezTo>
                <a:lnTo>
                  <a:pt x="649" y="1297"/>
                </a:lnTo>
                <a:cubicBezTo>
                  <a:pt x="291" y="1297"/>
                  <a:pt x="0" y="1007"/>
                  <a:pt x="0" y="649"/>
                </a:cubicBezTo>
                <a:lnTo>
                  <a:pt x="0" y="649"/>
                </a:lnTo>
                <a:cubicBezTo>
                  <a:pt x="0" y="291"/>
                  <a:pt x="291" y="0"/>
                  <a:pt x="649" y="0"/>
                </a:cubicBezTo>
                <a:lnTo>
                  <a:pt x="649" y="0"/>
                </a:lnTo>
                <a:cubicBezTo>
                  <a:pt x="1007" y="0"/>
                  <a:pt x="1297" y="291"/>
                  <a:pt x="1297" y="649"/>
                </a:cubicBezTo>
              </a:path>
            </a:pathLst>
          </a:custGeom>
          <a:noFill/>
          <a:ln w="1270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3" name="Freeform 412">
            <a:extLst>
              <a:ext uri="{FF2B5EF4-FFF2-40B4-BE49-F238E27FC236}">
                <a16:creationId xmlns:a16="http://schemas.microsoft.com/office/drawing/2014/main" id="{0678683F-B2DB-9C46-96A3-C9B4AF54D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31245" y="6039540"/>
            <a:ext cx="1823691" cy="1823690"/>
          </a:xfrm>
          <a:custGeom>
            <a:avLst/>
            <a:gdLst>
              <a:gd name="T0" fmla="*/ 1464 w 1465"/>
              <a:gd name="T1" fmla="*/ 731 h 1464"/>
              <a:gd name="T2" fmla="*/ 1464 w 1465"/>
              <a:gd name="T3" fmla="*/ 731 h 1464"/>
              <a:gd name="T4" fmla="*/ 732 w 1465"/>
              <a:gd name="T5" fmla="*/ 1463 h 1464"/>
              <a:gd name="T6" fmla="*/ 732 w 1465"/>
              <a:gd name="T7" fmla="*/ 1463 h 1464"/>
              <a:gd name="T8" fmla="*/ 0 w 1465"/>
              <a:gd name="T9" fmla="*/ 731 h 1464"/>
              <a:gd name="T10" fmla="*/ 0 w 1465"/>
              <a:gd name="T11" fmla="*/ 731 h 1464"/>
              <a:gd name="T12" fmla="*/ 732 w 1465"/>
              <a:gd name="T13" fmla="*/ 0 h 1464"/>
              <a:gd name="T14" fmla="*/ 732 w 1465"/>
              <a:gd name="T15" fmla="*/ 0 h 1464"/>
              <a:gd name="T16" fmla="*/ 1464 w 1465"/>
              <a:gd name="T17" fmla="*/ 731 h 1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5" h="1464">
                <a:moveTo>
                  <a:pt x="1464" y="731"/>
                </a:moveTo>
                <a:lnTo>
                  <a:pt x="1464" y="731"/>
                </a:lnTo>
                <a:cubicBezTo>
                  <a:pt x="1464" y="1135"/>
                  <a:pt x="1136" y="1463"/>
                  <a:pt x="732" y="1463"/>
                </a:cubicBezTo>
                <a:lnTo>
                  <a:pt x="732" y="1463"/>
                </a:lnTo>
                <a:cubicBezTo>
                  <a:pt x="328" y="1463"/>
                  <a:pt x="0" y="1135"/>
                  <a:pt x="0" y="731"/>
                </a:cubicBezTo>
                <a:lnTo>
                  <a:pt x="0" y="731"/>
                </a:lnTo>
                <a:cubicBezTo>
                  <a:pt x="0" y="328"/>
                  <a:pt x="328" y="0"/>
                  <a:pt x="732" y="0"/>
                </a:cubicBezTo>
                <a:lnTo>
                  <a:pt x="732" y="0"/>
                </a:lnTo>
                <a:cubicBezTo>
                  <a:pt x="1136" y="0"/>
                  <a:pt x="1464" y="328"/>
                  <a:pt x="1464" y="731"/>
                </a:cubicBezTo>
              </a:path>
            </a:pathLst>
          </a:custGeom>
          <a:noFill/>
          <a:ln w="1270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4" name="Freeform 413">
            <a:extLst>
              <a:ext uri="{FF2B5EF4-FFF2-40B4-BE49-F238E27FC236}">
                <a16:creationId xmlns:a16="http://schemas.microsoft.com/office/drawing/2014/main" id="{D9B5479A-DD08-E24F-A6A5-9AD56D502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121" y="6143906"/>
            <a:ext cx="1614956" cy="1614956"/>
          </a:xfrm>
          <a:custGeom>
            <a:avLst/>
            <a:gdLst>
              <a:gd name="T0" fmla="*/ 1297 w 1298"/>
              <a:gd name="T1" fmla="*/ 647 h 1297"/>
              <a:gd name="T2" fmla="*/ 1297 w 1298"/>
              <a:gd name="T3" fmla="*/ 647 h 1297"/>
              <a:gd name="T4" fmla="*/ 649 w 1298"/>
              <a:gd name="T5" fmla="*/ 1296 h 1297"/>
              <a:gd name="T6" fmla="*/ 649 w 1298"/>
              <a:gd name="T7" fmla="*/ 1296 h 1297"/>
              <a:gd name="T8" fmla="*/ 0 w 1298"/>
              <a:gd name="T9" fmla="*/ 647 h 1297"/>
              <a:gd name="T10" fmla="*/ 0 w 1298"/>
              <a:gd name="T11" fmla="*/ 647 h 1297"/>
              <a:gd name="T12" fmla="*/ 649 w 1298"/>
              <a:gd name="T13" fmla="*/ 0 h 1297"/>
              <a:gd name="T14" fmla="*/ 649 w 1298"/>
              <a:gd name="T15" fmla="*/ 0 h 1297"/>
              <a:gd name="T16" fmla="*/ 1297 w 1298"/>
              <a:gd name="T17" fmla="*/ 647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8" h="1297">
                <a:moveTo>
                  <a:pt x="1297" y="647"/>
                </a:moveTo>
                <a:lnTo>
                  <a:pt x="1297" y="647"/>
                </a:lnTo>
                <a:cubicBezTo>
                  <a:pt x="1297" y="1005"/>
                  <a:pt x="1007" y="1296"/>
                  <a:pt x="649" y="1296"/>
                </a:cubicBezTo>
                <a:lnTo>
                  <a:pt x="649" y="1296"/>
                </a:lnTo>
                <a:cubicBezTo>
                  <a:pt x="291" y="1296"/>
                  <a:pt x="0" y="1005"/>
                  <a:pt x="0" y="647"/>
                </a:cubicBezTo>
                <a:lnTo>
                  <a:pt x="0" y="647"/>
                </a:lnTo>
                <a:cubicBezTo>
                  <a:pt x="0" y="290"/>
                  <a:pt x="291" y="0"/>
                  <a:pt x="649" y="0"/>
                </a:cubicBezTo>
                <a:lnTo>
                  <a:pt x="649" y="0"/>
                </a:lnTo>
                <a:cubicBezTo>
                  <a:pt x="1007" y="0"/>
                  <a:pt x="1297" y="290"/>
                  <a:pt x="1297" y="647"/>
                </a:cubicBezTo>
              </a:path>
            </a:pathLst>
          </a:custGeom>
          <a:noFill/>
          <a:ln w="1270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5" name="Freeform 485">
            <a:extLst>
              <a:ext uri="{FF2B5EF4-FFF2-40B4-BE49-F238E27FC236}">
                <a16:creationId xmlns:a16="http://schemas.microsoft.com/office/drawing/2014/main" id="{29BE6411-77FA-594F-9BC3-69EF93321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31245" y="8385068"/>
            <a:ext cx="1823691" cy="1823690"/>
          </a:xfrm>
          <a:custGeom>
            <a:avLst/>
            <a:gdLst>
              <a:gd name="T0" fmla="*/ 1464 w 1465"/>
              <a:gd name="T1" fmla="*/ 732 h 1465"/>
              <a:gd name="T2" fmla="*/ 1464 w 1465"/>
              <a:gd name="T3" fmla="*/ 732 h 1465"/>
              <a:gd name="T4" fmla="*/ 732 w 1465"/>
              <a:gd name="T5" fmla="*/ 1464 h 1465"/>
              <a:gd name="T6" fmla="*/ 732 w 1465"/>
              <a:gd name="T7" fmla="*/ 1464 h 1465"/>
              <a:gd name="T8" fmla="*/ 0 w 1465"/>
              <a:gd name="T9" fmla="*/ 732 h 1465"/>
              <a:gd name="T10" fmla="*/ 0 w 1465"/>
              <a:gd name="T11" fmla="*/ 732 h 1465"/>
              <a:gd name="T12" fmla="*/ 732 w 1465"/>
              <a:gd name="T13" fmla="*/ 0 h 1465"/>
              <a:gd name="T14" fmla="*/ 732 w 1465"/>
              <a:gd name="T15" fmla="*/ 0 h 1465"/>
              <a:gd name="T16" fmla="*/ 1464 w 1465"/>
              <a:gd name="T17" fmla="*/ 732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5" h="1465">
                <a:moveTo>
                  <a:pt x="1464" y="732"/>
                </a:moveTo>
                <a:lnTo>
                  <a:pt x="1464" y="732"/>
                </a:lnTo>
                <a:cubicBezTo>
                  <a:pt x="1464" y="1137"/>
                  <a:pt x="1136" y="1464"/>
                  <a:pt x="732" y="1464"/>
                </a:cubicBezTo>
                <a:lnTo>
                  <a:pt x="732" y="1464"/>
                </a:lnTo>
                <a:cubicBezTo>
                  <a:pt x="328" y="1464"/>
                  <a:pt x="0" y="1137"/>
                  <a:pt x="0" y="732"/>
                </a:cubicBezTo>
                <a:lnTo>
                  <a:pt x="0" y="732"/>
                </a:lnTo>
                <a:cubicBezTo>
                  <a:pt x="0" y="328"/>
                  <a:pt x="328" y="0"/>
                  <a:pt x="732" y="0"/>
                </a:cubicBezTo>
                <a:lnTo>
                  <a:pt x="732" y="0"/>
                </a:lnTo>
                <a:cubicBezTo>
                  <a:pt x="1136" y="0"/>
                  <a:pt x="1464" y="328"/>
                  <a:pt x="1464" y="732"/>
                </a:cubicBezTo>
              </a:path>
            </a:pathLst>
          </a:custGeom>
          <a:noFill/>
          <a:ln w="1270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6" name="Freeform 486">
            <a:extLst>
              <a:ext uri="{FF2B5EF4-FFF2-40B4-BE49-F238E27FC236}">
                <a16:creationId xmlns:a16="http://schemas.microsoft.com/office/drawing/2014/main" id="{1523FDDE-8C16-0A4E-A307-A551E85BA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121" y="8489438"/>
            <a:ext cx="1614956" cy="1614956"/>
          </a:xfrm>
          <a:custGeom>
            <a:avLst/>
            <a:gdLst>
              <a:gd name="T0" fmla="*/ 1297 w 1298"/>
              <a:gd name="T1" fmla="*/ 648 h 1297"/>
              <a:gd name="T2" fmla="*/ 1297 w 1298"/>
              <a:gd name="T3" fmla="*/ 648 h 1297"/>
              <a:gd name="T4" fmla="*/ 649 w 1298"/>
              <a:gd name="T5" fmla="*/ 1296 h 1297"/>
              <a:gd name="T6" fmla="*/ 649 w 1298"/>
              <a:gd name="T7" fmla="*/ 1296 h 1297"/>
              <a:gd name="T8" fmla="*/ 0 w 1298"/>
              <a:gd name="T9" fmla="*/ 648 h 1297"/>
              <a:gd name="T10" fmla="*/ 0 w 1298"/>
              <a:gd name="T11" fmla="*/ 648 h 1297"/>
              <a:gd name="T12" fmla="*/ 649 w 1298"/>
              <a:gd name="T13" fmla="*/ 0 h 1297"/>
              <a:gd name="T14" fmla="*/ 649 w 1298"/>
              <a:gd name="T15" fmla="*/ 0 h 1297"/>
              <a:gd name="T16" fmla="*/ 1297 w 1298"/>
              <a:gd name="T17" fmla="*/ 648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8" h="1297">
                <a:moveTo>
                  <a:pt x="1297" y="648"/>
                </a:moveTo>
                <a:lnTo>
                  <a:pt x="1297" y="648"/>
                </a:lnTo>
                <a:cubicBezTo>
                  <a:pt x="1297" y="1007"/>
                  <a:pt x="1007" y="1296"/>
                  <a:pt x="649" y="1296"/>
                </a:cubicBezTo>
                <a:lnTo>
                  <a:pt x="649" y="1296"/>
                </a:lnTo>
                <a:cubicBezTo>
                  <a:pt x="291" y="1296"/>
                  <a:pt x="0" y="1007"/>
                  <a:pt x="0" y="648"/>
                </a:cubicBezTo>
                <a:lnTo>
                  <a:pt x="0" y="648"/>
                </a:lnTo>
                <a:cubicBezTo>
                  <a:pt x="0" y="291"/>
                  <a:pt x="291" y="0"/>
                  <a:pt x="649" y="0"/>
                </a:cubicBezTo>
                <a:lnTo>
                  <a:pt x="649" y="0"/>
                </a:lnTo>
                <a:cubicBezTo>
                  <a:pt x="1007" y="0"/>
                  <a:pt x="1297" y="291"/>
                  <a:pt x="1297" y="648"/>
                </a:cubicBezTo>
              </a:path>
            </a:pathLst>
          </a:custGeom>
          <a:noFill/>
          <a:ln w="1270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7" name="Freeform 558">
            <a:extLst>
              <a:ext uri="{FF2B5EF4-FFF2-40B4-BE49-F238E27FC236}">
                <a16:creationId xmlns:a16="http://schemas.microsoft.com/office/drawing/2014/main" id="{9D8BD6E6-3E84-924E-A2E5-A3D53AF74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31245" y="10736093"/>
            <a:ext cx="1823691" cy="1823690"/>
          </a:xfrm>
          <a:custGeom>
            <a:avLst/>
            <a:gdLst>
              <a:gd name="T0" fmla="*/ 1464 w 1465"/>
              <a:gd name="T1" fmla="*/ 732 h 1465"/>
              <a:gd name="T2" fmla="*/ 1464 w 1465"/>
              <a:gd name="T3" fmla="*/ 732 h 1465"/>
              <a:gd name="T4" fmla="*/ 732 w 1465"/>
              <a:gd name="T5" fmla="*/ 1464 h 1465"/>
              <a:gd name="T6" fmla="*/ 732 w 1465"/>
              <a:gd name="T7" fmla="*/ 1464 h 1465"/>
              <a:gd name="T8" fmla="*/ 0 w 1465"/>
              <a:gd name="T9" fmla="*/ 732 h 1465"/>
              <a:gd name="T10" fmla="*/ 0 w 1465"/>
              <a:gd name="T11" fmla="*/ 732 h 1465"/>
              <a:gd name="T12" fmla="*/ 732 w 1465"/>
              <a:gd name="T13" fmla="*/ 0 h 1465"/>
              <a:gd name="T14" fmla="*/ 732 w 1465"/>
              <a:gd name="T15" fmla="*/ 0 h 1465"/>
              <a:gd name="T16" fmla="*/ 1464 w 1465"/>
              <a:gd name="T17" fmla="*/ 732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5" h="1465">
                <a:moveTo>
                  <a:pt x="1464" y="732"/>
                </a:moveTo>
                <a:lnTo>
                  <a:pt x="1464" y="732"/>
                </a:lnTo>
                <a:cubicBezTo>
                  <a:pt x="1464" y="1137"/>
                  <a:pt x="1136" y="1464"/>
                  <a:pt x="732" y="1464"/>
                </a:cubicBezTo>
                <a:lnTo>
                  <a:pt x="732" y="1464"/>
                </a:lnTo>
                <a:cubicBezTo>
                  <a:pt x="328" y="1464"/>
                  <a:pt x="0" y="1137"/>
                  <a:pt x="0" y="732"/>
                </a:cubicBezTo>
                <a:lnTo>
                  <a:pt x="0" y="732"/>
                </a:lnTo>
                <a:cubicBezTo>
                  <a:pt x="0" y="328"/>
                  <a:pt x="328" y="0"/>
                  <a:pt x="732" y="0"/>
                </a:cubicBezTo>
                <a:lnTo>
                  <a:pt x="732" y="0"/>
                </a:lnTo>
                <a:cubicBezTo>
                  <a:pt x="1136" y="0"/>
                  <a:pt x="1464" y="328"/>
                  <a:pt x="1464" y="732"/>
                </a:cubicBezTo>
              </a:path>
            </a:pathLst>
          </a:custGeom>
          <a:noFill/>
          <a:ln w="1270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8" name="Freeform 559">
            <a:extLst>
              <a:ext uri="{FF2B5EF4-FFF2-40B4-BE49-F238E27FC236}">
                <a16:creationId xmlns:a16="http://schemas.microsoft.com/office/drawing/2014/main" id="{51F7ADD4-9AE8-9E45-B575-540A8AE8F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0121" y="10840463"/>
            <a:ext cx="1614956" cy="1614956"/>
          </a:xfrm>
          <a:custGeom>
            <a:avLst/>
            <a:gdLst>
              <a:gd name="T0" fmla="*/ 1297 w 1298"/>
              <a:gd name="T1" fmla="*/ 648 h 1298"/>
              <a:gd name="T2" fmla="*/ 1297 w 1298"/>
              <a:gd name="T3" fmla="*/ 648 h 1298"/>
              <a:gd name="T4" fmla="*/ 649 w 1298"/>
              <a:gd name="T5" fmla="*/ 1297 h 1298"/>
              <a:gd name="T6" fmla="*/ 649 w 1298"/>
              <a:gd name="T7" fmla="*/ 1297 h 1298"/>
              <a:gd name="T8" fmla="*/ 0 w 1298"/>
              <a:gd name="T9" fmla="*/ 648 h 1298"/>
              <a:gd name="T10" fmla="*/ 0 w 1298"/>
              <a:gd name="T11" fmla="*/ 648 h 1298"/>
              <a:gd name="T12" fmla="*/ 649 w 1298"/>
              <a:gd name="T13" fmla="*/ 0 h 1298"/>
              <a:gd name="T14" fmla="*/ 649 w 1298"/>
              <a:gd name="T15" fmla="*/ 0 h 1298"/>
              <a:gd name="T16" fmla="*/ 1297 w 1298"/>
              <a:gd name="T17" fmla="*/ 648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8" h="1298">
                <a:moveTo>
                  <a:pt x="1297" y="648"/>
                </a:moveTo>
                <a:lnTo>
                  <a:pt x="1297" y="648"/>
                </a:lnTo>
                <a:cubicBezTo>
                  <a:pt x="1297" y="1007"/>
                  <a:pt x="1007" y="1297"/>
                  <a:pt x="649" y="1297"/>
                </a:cubicBezTo>
                <a:lnTo>
                  <a:pt x="649" y="1297"/>
                </a:lnTo>
                <a:cubicBezTo>
                  <a:pt x="291" y="1297"/>
                  <a:pt x="0" y="1007"/>
                  <a:pt x="0" y="648"/>
                </a:cubicBezTo>
                <a:lnTo>
                  <a:pt x="0" y="648"/>
                </a:lnTo>
                <a:cubicBezTo>
                  <a:pt x="0" y="290"/>
                  <a:pt x="291" y="0"/>
                  <a:pt x="649" y="0"/>
                </a:cubicBezTo>
                <a:lnTo>
                  <a:pt x="649" y="0"/>
                </a:lnTo>
                <a:cubicBezTo>
                  <a:pt x="1007" y="0"/>
                  <a:pt x="1297" y="290"/>
                  <a:pt x="1297" y="648"/>
                </a:cubicBezTo>
              </a:path>
            </a:pathLst>
          </a:custGeom>
          <a:noFill/>
          <a:ln w="1270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id="{659E9086-2856-9B40-964B-CD114A02A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17665" y="4105986"/>
            <a:ext cx="1046019" cy="987503"/>
          </a:xfrm>
          <a:custGeom>
            <a:avLst/>
            <a:gdLst>
              <a:gd name="connsiteX0" fmla="*/ 986224 w 1046019"/>
              <a:gd name="connsiteY0" fmla="*/ 829449 h 987503"/>
              <a:gd name="connsiteX1" fmla="*/ 999840 w 1046019"/>
              <a:gd name="connsiteY1" fmla="*/ 841828 h 987503"/>
              <a:gd name="connsiteX2" fmla="*/ 999840 w 1046019"/>
              <a:gd name="connsiteY2" fmla="*/ 859158 h 987503"/>
              <a:gd name="connsiteX3" fmla="*/ 1015933 w 1046019"/>
              <a:gd name="connsiteY3" fmla="*/ 859158 h 987503"/>
              <a:gd name="connsiteX4" fmla="*/ 1029549 w 1046019"/>
              <a:gd name="connsiteY4" fmla="*/ 872775 h 987503"/>
              <a:gd name="connsiteX5" fmla="*/ 1015933 w 1046019"/>
              <a:gd name="connsiteY5" fmla="*/ 886391 h 987503"/>
              <a:gd name="connsiteX6" fmla="*/ 999840 w 1046019"/>
              <a:gd name="connsiteY6" fmla="*/ 886391 h 987503"/>
              <a:gd name="connsiteX7" fmla="*/ 999840 w 1046019"/>
              <a:gd name="connsiteY7" fmla="*/ 902484 h 987503"/>
              <a:gd name="connsiteX8" fmla="*/ 986224 w 1046019"/>
              <a:gd name="connsiteY8" fmla="*/ 916100 h 987503"/>
              <a:gd name="connsiteX9" fmla="*/ 972607 w 1046019"/>
              <a:gd name="connsiteY9" fmla="*/ 902484 h 987503"/>
              <a:gd name="connsiteX10" fmla="*/ 972607 w 1046019"/>
              <a:gd name="connsiteY10" fmla="*/ 886391 h 987503"/>
              <a:gd name="connsiteX11" fmla="*/ 956515 w 1046019"/>
              <a:gd name="connsiteY11" fmla="*/ 886391 h 987503"/>
              <a:gd name="connsiteX12" fmla="*/ 942898 w 1046019"/>
              <a:gd name="connsiteY12" fmla="*/ 872775 h 987503"/>
              <a:gd name="connsiteX13" fmla="*/ 956515 w 1046019"/>
              <a:gd name="connsiteY13" fmla="*/ 859158 h 987503"/>
              <a:gd name="connsiteX14" fmla="*/ 972607 w 1046019"/>
              <a:gd name="connsiteY14" fmla="*/ 859158 h 987503"/>
              <a:gd name="connsiteX15" fmla="*/ 972607 w 1046019"/>
              <a:gd name="connsiteY15" fmla="*/ 841828 h 987503"/>
              <a:gd name="connsiteX16" fmla="*/ 986224 w 1046019"/>
              <a:gd name="connsiteY16" fmla="*/ 829449 h 987503"/>
              <a:gd name="connsiteX17" fmla="*/ 873025 w 1046019"/>
              <a:gd name="connsiteY17" fmla="*/ 806640 h 987503"/>
              <a:gd name="connsiteX18" fmla="*/ 805818 w 1046019"/>
              <a:gd name="connsiteY18" fmla="*/ 911416 h 987503"/>
              <a:gd name="connsiteX19" fmla="*/ 783416 w 1046019"/>
              <a:gd name="connsiteY19" fmla="*/ 922642 h 987503"/>
              <a:gd name="connsiteX20" fmla="*/ 75257 w 1046019"/>
              <a:gd name="connsiteY20" fmla="*/ 922642 h 987503"/>
              <a:gd name="connsiteX21" fmla="*/ 56589 w 1046019"/>
              <a:gd name="connsiteY21" fmla="*/ 956320 h 987503"/>
              <a:gd name="connsiteX22" fmla="*/ 56589 w 1046019"/>
              <a:gd name="connsiteY22" fmla="*/ 958814 h 987503"/>
              <a:gd name="connsiteX23" fmla="*/ 57833 w 1046019"/>
              <a:gd name="connsiteY23" fmla="*/ 960062 h 987503"/>
              <a:gd name="connsiteX24" fmla="*/ 802084 w 1046019"/>
              <a:gd name="connsiteY24" fmla="*/ 960062 h 987503"/>
              <a:gd name="connsiteX25" fmla="*/ 804573 w 1046019"/>
              <a:gd name="connsiteY25" fmla="*/ 958814 h 987503"/>
              <a:gd name="connsiteX26" fmla="*/ 873025 w 1046019"/>
              <a:gd name="connsiteY26" fmla="*/ 806640 h 987503"/>
              <a:gd name="connsiteX27" fmla="*/ 854356 w 1046019"/>
              <a:gd name="connsiteY27" fmla="*/ 782941 h 987503"/>
              <a:gd name="connsiteX28" fmla="*/ 795861 w 1046019"/>
              <a:gd name="connsiteY28" fmla="*/ 855286 h 987503"/>
              <a:gd name="connsiteX29" fmla="*/ 774704 w 1046019"/>
              <a:gd name="connsiteY29" fmla="*/ 865265 h 987503"/>
              <a:gd name="connsiteX30" fmla="*/ 54100 w 1046019"/>
              <a:gd name="connsiteY30" fmla="*/ 865265 h 987503"/>
              <a:gd name="connsiteX31" fmla="*/ 37920 w 1046019"/>
              <a:gd name="connsiteY31" fmla="*/ 890211 h 987503"/>
              <a:gd name="connsiteX32" fmla="*/ 36676 w 1046019"/>
              <a:gd name="connsiteY32" fmla="*/ 892706 h 987503"/>
              <a:gd name="connsiteX33" fmla="*/ 39165 w 1046019"/>
              <a:gd name="connsiteY33" fmla="*/ 895201 h 987503"/>
              <a:gd name="connsiteX34" fmla="*/ 783416 w 1046019"/>
              <a:gd name="connsiteY34" fmla="*/ 895201 h 987503"/>
              <a:gd name="connsiteX35" fmla="*/ 785905 w 1046019"/>
              <a:gd name="connsiteY35" fmla="*/ 893953 h 987503"/>
              <a:gd name="connsiteX36" fmla="*/ 854356 w 1046019"/>
              <a:gd name="connsiteY36" fmla="*/ 782941 h 987503"/>
              <a:gd name="connsiteX37" fmla="*/ 474978 w 1046019"/>
              <a:gd name="connsiteY37" fmla="*/ 644723 h 987503"/>
              <a:gd name="connsiteX38" fmla="*/ 375032 w 1046019"/>
              <a:gd name="connsiteY38" fmla="*/ 693892 h 987503"/>
              <a:gd name="connsiteX39" fmla="*/ 380029 w 1046019"/>
              <a:gd name="connsiteY39" fmla="*/ 723393 h 987503"/>
              <a:gd name="connsiteX40" fmla="*/ 453739 w 1046019"/>
              <a:gd name="connsiteY40" fmla="*/ 759041 h 987503"/>
              <a:gd name="connsiteX41" fmla="*/ 571175 w 1046019"/>
              <a:gd name="connsiteY41" fmla="*/ 709872 h 987503"/>
              <a:gd name="connsiteX42" fmla="*/ 566178 w 1046019"/>
              <a:gd name="connsiteY42" fmla="*/ 680371 h 987503"/>
              <a:gd name="connsiteX43" fmla="*/ 492468 w 1046019"/>
              <a:gd name="connsiteY43" fmla="*/ 644723 h 987503"/>
              <a:gd name="connsiteX44" fmla="*/ 474978 w 1046019"/>
              <a:gd name="connsiteY44" fmla="*/ 644723 h 987503"/>
              <a:gd name="connsiteX45" fmla="*/ 563679 w 1046019"/>
              <a:gd name="connsiteY45" fmla="*/ 642265 h 987503"/>
              <a:gd name="connsiteX46" fmla="*/ 588666 w 1046019"/>
              <a:gd name="connsiteY46" fmla="*/ 665620 h 987503"/>
              <a:gd name="connsiteX47" fmla="*/ 597411 w 1046019"/>
              <a:gd name="connsiteY47" fmla="*/ 717247 h 987503"/>
              <a:gd name="connsiteX48" fmla="*/ 559931 w 1046019"/>
              <a:gd name="connsiteY48" fmla="*/ 762728 h 987503"/>
              <a:gd name="connsiteX49" fmla="*/ 668622 w 1046019"/>
              <a:gd name="connsiteY49" fmla="*/ 762728 h 987503"/>
              <a:gd name="connsiteX50" fmla="*/ 763571 w 1046019"/>
              <a:gd name="connsiteY50" fmla="*/ 718476 h 987503"/>
              <a:gd name="connsiteX51" fmla="*/ 774815 w 1046019"/>
              <a:gd name="connsiteY51" fmla="*/ 720935 h 987503"/>
              <a:gd name="connsiteX52" fmla="*/ 801050 w 1046019"/>
              <a:gd name="connsiteY52" fmla="*/ 677912 h 987503"/>
              <a:gd name="connsiteX53" fmla="*/ 771067 w 1046019"/>
              <a:gd name="connsiteY53" fmla="*/ 661932 h 987503"/>
              <a:gd name="connsiteX54" fmla="*/ 758573 w 1046019"/>
              <a:gd name="connsiteY54" fmla="*/ 642265 h 987503"/>
              <a:gd name="connsiteX55" fmla="*/ 288829 w 1046019"/>
              <a:gd name="connsiteY55" fmla="*/ 642265 h 987503"/>
              <a:gd name="connsiteX56" fmla="*/ 195130 w 1046019"/>
              <a:gd name="connsiteY56" fmla="*/ 685288 h 987503"/>
              <a:gd name="connsiteX57" fmla="*/ 180138 w 1046019"/>
              <a:gd name="connsiteY57" fmla="*/ 719706 h 987503"/>
              <a:gd name="connsiteX58" fmla="*/ 221365 w 1046019"/>
              <a:gd name="connsiteY58" fmla="*/ 745519 h 987503"/>
              <a:gd name="connsiteX59" fmla="*/ 230111 w 1046019"/>
              <a:gd name="connsiteY59" fmla="*/ 762728 h 987503"/>
              <a:gd name="connsiteX60" fmla="*/ 382528 w 1046019"/>
              <a:gd name="connsiteY60" fmla="*/ 762728 h 987503"/>
              <a:gd name="connsiteX61" fmla="*/ 357541 w 1046019"/>
              <a:gd name="connsiteY61" fmla="*/ 739373 h 987503"/>
              <a:gd name="connsiteX62" fmla="*/ 348796 w 1046019"/>
              <a:gd name="connsiteY62" fmla="*/ 686517 h 987503"/>
              <a:gd name="connsiteX63" fmla="*/ 383777 w 1046019"/>
              <a:gd name="connsiteY63" fmla="*/ 642265 h 987503"/>
              <a:gd name="connsiteX64" fmla="*/ 277585 w 1046019"/>
              <a:gd name="connsiteY64" fmla="*/ 615222 h 987503"/>
              <a:gd name="connsiteX65" fmla="*/ 771067 w 1046019"/>
              <a:gd name="connsiteY65" fmla="*/ 615222 h 987503"/>
              <a:gd name="connsiteX66" fmla="*/ 781061 w 1046019"/>
              <a:gd name="connsiteY66" fmla="*/ 618910 h 987503"/>
              <a:gd name="connsiteX67" fmla="*/ 784809 w 1046019"/>
              <a:gd name="connsiteY67" fmla="*/ 629973 h 987503"/>
              <a:gd name="connsiteX68" fmla="*/ 789806 w 1046019"/>
              <a:gd name="connsiteY68" fmla="*/ 643494 h 987503"/>
              <a:gd name="connsiteX69" fmla="*/ 822289 w 1046019"/>
              <a:gd name="connsiteY69" fmla="*/ 652099 h 987503"/>
              <a:gd name="connsiteX70" fmla="*/ 834782 w 1046019"/>
              <a:gd name="connsiteY70" fmla="*/ 658245 h 987503"/>
              <a:gd name="connsiteX71" fmla="*/ 834782 w 1046019"/>
              <a:gd name="connsiteY71" fmla="*/ 671766 h 987503"/>
              <a:gd name="connsiteX72" fmla="*/ 791056 w 1046019"/>
              <a:gd name="connsiteY72" fmla="*/ 744290 h 987503"/>
              <a:gd name="connsiteX73" fmla="*/ 776064 w 1046019"/>
              <a:gd name="connsiteY73" fmla="*/ 749207 h 987503"/>
              <a:gd name="connsiteX74" fmla="*/ 761072 w 1046019"/>
              <a:gd name="connsiteY74" fmla="*/ 745519 h 987503"/>
              <a:gd name="connsiteX75" fmla="*/ 693609 w 1046019"/>
              <a:gd name="connsiteY75" fmla="*/ 772562 h 987503"/>
              <a:gd name="connsiteX76" fmla="*/ 693609 w 1046019"/>
              <a:gd name="connsiteY76" fmla="*/ 776250 h 987503"/>
              <a:gd name="connsiteX77" fmla="*/ 679866 w 1046019"/>
              <a:gd name="connsiteY77" fmla="*/ 789771 h 987503"/>
              <a:gd name="connsiteX78" fmla="*/ 217617 w 1046019"/>
              <a:gd name="connsiteY78" fmla="*/ 789771 h 987503"/>
              <a:gd name="connsiteX79" fmla="*/ 206373 w 1046019"/>
              <a:gd name="connsiteY79" fmla="*/ 784854 h 987503"/>
              <a:gd name="connsiteX80" fmla="*/ 203875 w 1046019"/>
              <a:gd name="connsiteY80" fmla="*/ 773791 h 987503"/>
              <a:gd name="connsiteX81" fmla="*/ 200127 w 1046019"/>
              <a:gd name="connsiteY81" fmla="*/ 760270 h 987503"/>
              <a:gd name="connsiteX82" fmla="*/ 160149 w 1046019"/>
              <a:gd name="connsiteY82" fmla="*/ 743061 h 987503"/>
              <a:gd name="connsiteX83" fmla="*/ 148905 w 1046019"/>
              <a:gd name="connsiteY83" fmla="*/ 735685 h 987503"/>
              <a:gd name="connsiteX84" fmla="*/ 148905 w 1046019"/>
              <a:gd name="connsiteY84" fmla="*/ 723393 h 987503"/>
              <a:gd name="connsiteX85" fmla="*/ 173891 w 1046019"/>
              <a:gd name="connsiteY85" fmla="*/ 665620 h 987503"/>
              <a:gd name="connsiteX86" fmla="*/ 188883 w 1046019"/>
              <a:gd name="connsiteY86" fmla="*/ 657016 h 987503"/>
              <a:gd name="connsiteX87" fmla="*/ 197628 w 1046019"/>
              <a:gd name="connsiteY87" fmla="*/ 658245 h 987503"/>
              <a:gd name="connsiteX88" fmla="*/ 262593 w 1046019"/>
              <a:gd name="connsiteY88" fmla="*/ 632431 h 987503"/>
              <a:gd name="connsiteX89" fmla="*/ 263842 w 1046019"/>
              <a:gd name="connsiteY89" fmla="*/ 628744 h 987503"/>
              <a:gd name="connsiteX90" fmla="*/ 277585 w 1046019"/>
              <a:gd name="connsiteY90" fmla="*/ 615222 h 987503"/>
              <a:gd name="connsiteX91" fmla="*/ 156154 w 1046019"/>
              <a:gd name="connsiteY91" fmla="*/ 565906 h 987503"/>
              <a:gd name="connsiteX92" fmla="*/ 153665 w 1046019"/>
              <a:gd name="connsiteY92" fmla="*/ 567154 h 987503"/>
              <a:gd name="connsiteX93" fmla="*/ 27964 w 1046019"/>
              <a:gd name="connsiteY93" fmla="*/ 834082 h 987503"/>
              <a:gd name="connsiteX94" fmla="*/ 27964 w 1046019"/>
              <a:gd name="connsiteY94" fmla="*/ 837824 h 987503"/>
              <a:gd name="connsiteX95" fmla="*/ 30453 w 1046019"/>
              <a:gd name="connsiteY95" fmla="*/ 837824 h 987503"/>
              <a:gd name="connsiteX96" fmla="*/ 774704 w 1046019"/>
              <a:gd name="connsiteY96" fmla="*/ 837824 h 987503"/>
              <a:gd name="connsiteX97" fmla="*/ 775948 w 1046019"/>
              <a:gd name="connsiteY97" fmla="*/ 837824 h 987503"/>
              <a:gd name="connsiteX98" fmla="*/ 920318 w 1046019"/>
              <a:gd name="connsiteY98" fmla="*/ 568401 h 987503"/>
              <a:gd name="connsiteX99" fmla="*/ 920318 w 1046019"/>
              <a:gd name="connsiteY99" fmla="*/ 565906 h 987503"/>
              <a:gd name="connsiteX100" fmla="*/ 917829 w 1046019"/>
              <a:gd name="connsiteY100" fmla="*/ 565906 h 987503"/>
              <a:gd name="connsiteX101" fmla="*/ 164866 w 1046019"/>
              <a:gd name="connsiteY101" fmla="*/ 444915 h 987503"/>
              <a:gd name="connsiteX102" fmla="*/ 56589 w 1046019"/>
              <a:gd name="connsiteY102" fmla="*/ 553433 h 987503"/>
              <a:gd name="connsiteX103" fmla="*/ 56589 w 1046019"/>
              <a:gd name="connsiteY103" fmla="*/ 638251 h 987503"/>
              <a:gd name="connsiteX104" fmla="*/ 75257 w 1046019"/>
              <a:gd name="connsiteY104" fmla="*/ 701865 h 987503"/>
              <a:gd name="connsiteX105" fmla="*/ 126284 w 1046019"/>
              <a:gd name="connsiteY105" fmla="*/ 565906 h 987503"/>
              <a:gd name="connsiteX106" fmla="*/ 102638 w 1046019"/>
              <a:gd name="connsiteY106" fmla="*/ 565906 h 987503"/>
              <a:gd name="connsiteX107" fmla="*/ 88947 w 1046019"/>
              <a:gd name="connsiteY107" fmla="*/ 552186 h 987503"/>
              <a:gd name="connsiteX108" fmla="*/ 102638 w 1046019"/>
              <a:gd name="connsiteY108" fmla="*/ 538465 h 987503"/>
              <a:gd name="connsiteX109" fmla="*/ 156154 w 1046019"/>
              <a:gd name="connsiteY109" fmla="*/ 538465 h 987503"/>
              <a:gd name="connsiteX110" fmla="*/ 917829 w 1046019"/>
              <a:gd name="connsiteY110" fmla="*/ 538465 h 987503"/>
              <a:gd name="connsiteX111" fmla="*/ 978813 w 1046019"/>
              <a:gd name="connsiteY111" fmla="*/ 538465 h 987503"/>
              <a:gd name="connsiteX112" fmla="*/ 992503 w 1046019"/>
              <a:gd name="connsiteY112" fmla="*/ 552186 h 987503"/>
              <a:gd name="connsiteX113" fmla="*/ 978813 w 1046019"/>
              <a:gd name="connsiteY113" fmla="*/ 565906 h 987503"/>
              <a:gd name="connsiteX114" fmla="*/ 947699 w 1046019"/>
              <a:gd name="connsiteY114" fmla="*/ 565906 h 987503"/>
              <a:gd name="connsiteX115" fmla="*/ 947699 w 1046019"/>
              <a:gd name="connsiteY115" fmla="*/ 574638 h 987503"/>
              <a:gd name="connsiteX116" fmla="*/ 935253 w 1046019"/>
              <a:gd name="connsiteY116" fmla="*/ 643241 h 987503"/>
              <a:gd name="connsiteX117" fmla="*/ 915340 w 1046019"/>
              <a:gd name="connsiteY117" fmla="*/ 748016 h 987503"/>
              <a:gd name="connsiteX118" fmla="*/ 1018639 w 1046019"/>
              <a:gd name="connsiteY118" fmla="*/ 638251 h 987503"/>
              <a:gd name="connsiteX119" fmla="*/ 1018639 w 1046019"/>
              <a:gd name="connsiteY119" fmla="*/ 553433 h 987503"/>
              <a:gd name="connsiteX120" fmla="*/ 910362 w 1046019"/>
              <a:gd name="connsiteY120" fmla="*/ 444915 h 987503"/>
              <a:gd name="connsiteX121" fmla="*/ 164866 w 1046019"/>
              <a:gd name="connsiteY121" fmla="*/ 417474 h 987503"/>
              <a:gd name="connsiteX122" fmla="*/ 910362 w 1046019"/>
              <a:gd name="connsiteY122" fmla="*/ 417474 h 987503"/>
              <a:gd name="connsiteX123" fmla="*/ 1046019 w 1046019"/>
              <a:gd name="connsiteY123" fmla="*/ 553433 h 987503"/>
              <a:gd name="connsiteX124" fmla="*/ 1046019 w 1046019"/>
              <a:gd name="connsiteY124" fmla="*/ 638251 h 987503"/>
              <a:gd name="connsiteX125" fmla="*/ 910362 w 1046019"/>
              <a:gd name="connsiteY125" fmla="*/ 775457 h 987503"/>
              <a:gd name="connsiteX126" fmla="*/ 910362 w 1046019"/>
              <a:gd name="connsiteY126" fmla="*/ 771715 h 987503"/>
              <a:gd name="connsiteX127" fmla="*/ 824486 w 1046019"/>
              <a:gd name="connsiteY127" fmla="*/ 977524 h 987503"/>
              <a:gd name="connsiteX128" fmla="*/ 802084 w 1046019"/>
              <a:gd name="connsiteY128" fmla="*/ 987503 h 987503"/>
              <a:gd name="connsiteX129" fmla="*/ 57833 w 1046019"/>
              <a:gd name="connsiteY129" fmla="*/ 987503 h 987503"/>
              <a:gd name="connsiteX130" fmla="*/ 31697 w 1046019"/>
              <a:gd name="connsiteY130" fmla="*/ 971288 h 987503"/>
              <a:gd name="connsiteX131" fmla="*/ 34186 w 1046019"/>
              <a:gd name="connsiteY131" fmla="*/ 940104 h 987503"/>
              <a:gd name="connsiteX132" fmla="*/ 45388 w 1046019"/>
              <a:gd name="connsiteY132" fmla="*/ 922642 h 987503"/>
              <a:gd name="connsiteX133" fmla="*/ 39165 w 1046019"/>
              <a:gd name="connsiteY133" fmla="*/ 922642 h 987503"/>
              <a:gd name="connsiteX134" fmla="*/ 13029 w 1046019"/>
              <a:gd name="connsiteY134" fmla="*/ 906427 h 987503"/>
              <a:gd name="connsiteX135" fmla="*/ 15518 w 1046019"/>
              <a:gd name="connsiteY135" fmla="*/ 875243 h 987503"/>
              <a:gd name="connsiteX136" fmla="*/ 22985 w 1046019"/>
              <a:gd name="connsiteY136" fmla="*/ 865265 h 987503"/>
              <a:gd name="connsiteX137" fmla="*/ 3072 w 1046019"/>
              <a:gd name="connsiteY137" fmla="*/ 849050 h 987503"/>
              <a:gd name="connsiteX138" fmla="*/ 5561 w 1046019"/>
              <a:gd name="connsiteY138" fmla="*/ 817866 h 987503"/>
              <a:gd name="connsiteX139" fmla="*/ 61567 w 1046019"/>
              <a:gd name="connsiteY139" fmla="*/ 728059 h 987503"/>
              <a:gd name="connsiteX140" fmla="*/ 29208 w 1046019"/>
              <a:gd name="connsiteY140" fmla="*/ 638251 h 987503"/>
              <a:gd name="connsiteX141" fmla="*/ 29208 w 1046019"/>
              <a:gd name="connsiteY141" fmla="*/ 553433 h 987503"/>
              <a:gd name="connsiteX142" fmla="*/ 164866 w 1046019"/>
              <a:gd name="connsiteY142" fmla="*/ 417474 h 987503"/>
              <a:gd name="connsiteX143" fmla="*/ 222675 w 1046019"/>
              <a:gd name="connsiteY143" fmla="*/ 274654 h 987503"/>
              <a:gd name="connsiteX144" fmla="*/ 236668 w 1046019"/>
              <a:gd name="connsiteY144" fmla="*/ 288647 h 987503"/>
              <a:gd name="connsiteX145" fmla="*/ 236668 w 1046019"/>
              <a:gd name="connsiteY145" fmla="*/ 320449 h 987503"/>
              <a:gd name="connsiteX146" fmla="*/ 267198 w 1046019"/>
              <a:gd name="connsiteY146" fmla="*/ 320449 h 987503"/>
              <a:gd name="connsiteX147" fmla="*/ 282463 w 1046019"/>
              <a:gd name="connsiteY147" fmla="*/ 334442 h 987503"/>
              <a:gd name="connsiteX148" fmla="*/ 267198 w 1046019"/>
              <a:gd name="connsiteY148" fmla="*/ 348435 h 987503"/>
              <a:gd name="connsiteX149" fmla="*/ 236668 w 1046019"/>
              <a:gd name="connsiteY149" fmla="*/ 348435 h 987503"/>
              <a:gd name="connsiteX150" fmla="*/ 236668 w 1046019"/>
              <a:gd name="connsiteY150" fmla="*/ 380237 h 987503"/>
              <a:gd name="connsiteX151" fmla="*/ 222675 w 1046019"/>
              <a:gd name="connsiteY151" fmla="*/ 394230 h 987503"/>
              <a:gd name="connsiteX152" fmla="*/ 207410 w 1046019"/>
              <a:gd name="connsiteY152" fmla="*/ 380237 h 987503"/>
              <a:gd name="connsiteX153" fmla="*/ 207410 w 1046019"/>
              <a:gd name="connsiteY153" fmla="*/ 348435 h 987503"/>
              <a:gd name="connsiteX154" fmla="*/ 176880 w 1046019"/>
              <a:gd name="connsiteY154" fmla="*/ 348435 h 987503"/>
              <a:gd name="connsiteX155" fmla="*/ 162887 w 1046019"/>
              <a:gd name="connsiteY155" fmla="*/ 334442 h 987503"/>
              <a:gd name="connsiteX156" fmla="*/ 176880 w 1046019"/>
              <a:gd name="connsiteY156" fmla="*/ 320449 h 987503"/>
              <a:gd name="connsiteX157" fmla="*/ 207410 w 1046019"/>
              <a:gd name="connsiteY157" fmla="*/ 320449 h 987503"/>
              <a:gd name="connsiteX158" fmla="*/ 207410 w 1046019"/>
              <a:gd name="connsiteY158" fmla="*/ 288647 h 987503"/>
              <a:gd name="connsiteX159" fmla="*/ 222675 w 1046019"/>
              <a:gd name="connsiteY159" fmla="*/ 274654 h 987503"/>
              <a:gd name="connsiteX160" fmla="*/ 541270 w 1046019"/>
              <a:gd name="connsiteY160" fmla="*/ 93380 h 987503"/>
              <a:gd name="connsiteX161" fmla="*/ 555263 w 1046019"/>
              <a:gd name="connsiteY161" fmla="*/ 107087 h 987503"/>
              <a:gd name="connsiteX162" fmla="*/ 555263 w 1046019"/>
              <a:gd name="connsiteY162" fmla="*/ 133256 h 987503"/>
              <a:gd name="connsiteX163" fmla="*/ 561623 w 1046019"/>
              <a:gd name="connsiteY163" fmla="*/ 133256 h 987503"/>
              <a:gd name="connsiteX164" fmla="*/ 601058 w 1046019"/>
              <a:gd name="connsiteY164" fmla="*/ 171885 h 987503"/>
              <a:gd name="connsiteX165" fmla="*/ 587065 w 1046019"/>
              <a:gd name="connsiteY165" fmla="*/ 185593 h 987503"/>
              <a:gd name="connsiteX166" fmla="*/ 573072 w 1046019"/>
              <a:gd name="connsiteY166" fmla="*/ 171885 h 987503"/>
              <a:gd name="connsiteX167" fmla="*/ 561623 w 1046019"/>
              <a:gd name="connsiteY167" fmla="*/ 160670 h 987503"/>
              <a:gd name="connsiteX168" fmla="*/ 533637 w 1046019"/>
              <a:gd name="connsiteY168" fmla="*/ 160670 h 987503"/>
              <a:gd name="connsiteX169" fmla="*/ 509468 w 1046019"/>
              <a:gd name="connsiteY169" fmla="*/ 184347 h 987503"/>
              <a:gd name="connsiteX170" fmla="*/ 522189 w 1046019"/>
              <a:gd name="connsiteY170" fmla="*/ 204284 h 987503"/>
              <a:gd name="connsiteX171" fmla="*/ 570528 w 1046019"/>
              <a:gd name="connsiteY171" fmla="*/ 224222 h 987503"/>
              <a:gd name="connsiteX172" fmla="*/ 601058 w 1046019"/>
              <a:gd name="connsiteY172" fmla="*/ 269083 h 987503"/>
              <a:gd name="connsiteX173" fmla="*/ 555263 w 1046019"/>
              <a:gd name="connsiteY173" fmla="*/ 322666 h 987503"/>
              <a:gd name="connsiteX174" fmla="*/ 555263 w 1046019"/>
              <a:gd name="connsiteY174" fmla="*/ 348834 h 987503"/>
              <a:gd name="connsiteX175" fmla="*/ 541270 w 1046019"/>
              <a:gd name="connsiteY175" fmla="*/ 361296 h 987503"/>
              <a:gd name="connsiteX176" fmla="*/ 527277 w 1046019"/>
              <a:gd name="connsiteY176" fmla="*/ 348834 h 987503"/>
              <a:gd name="connsiteX177" fmla="*/ 527277 w 1046019"/>
              <a:gd name="connsiteY177" fmla="*/ 322666 h 987503"/>
              <a:gd name="connsiteX178" fmla="*/ 519645 w 1046019"/>
              <a:gd name="connsiteY178" fmla="*/ 322666 h 987503"/>
              <a:gd name="connsiteX179" fmla="*/ 481482 w 1046019"/>
              <a:gd name="connsiteY179" fmla="*/ 285282 h 987503"/>
              <a:gd name="connsiteX180" fmla="*/ 495475 w 1046019"/>
              <a:gd name="connsiteY180" fmla="*/ 271575 h 987503"/>
              <a:gd name="connsiteX181" fmla="*/ 509468 w 1046019"/>
              <a:gd name="connsiteY181" fmla="*/ 285282 h 987503"/>
              <a:gd name="connsiteX182" fmla="*/ 519645 w 1046019"/>
              <a:gd name="connsiteY182" fmla="*/ 295251 h 987503"/>
              <a:gd name="connsiteX183" fmla="*/ 546358 w 1046019"/>
              <a:gd name="connsiteY183" fmla="*/ 295251 h 987503"/>
              <a:gd name="connsiteX184" fmla="*/ 573072 w 1046019"/>
              <a:gd name="connsiteY184" fmla="*/ 269083 h 987503"/>
              <a:gd name="connsiteX185" fmla="*/ 559079 w 1046019"/>
              <a:gd name="connsiteY185" fmla="*/ 250391 h 987503"/>
              <a:gd name="connsiteX186" fmla="*/ 510740 w 1046019"/>
              <a:gd name="connsiteY186" fmla="*/ 229207 h 987503"/>
              <a:gd name="connsiteX187" fmla="*/ 481482 w 1046019"/>
              <a:gd name="connsiteY187" fmla="*/ 184347 h 987503"/>
              <a:gd name="connsiteX188" fmla="*/ 527277 w 1046019"/>
              <a:gd name="connsiteY188" fmla="*/ 134502 h 987503"/>
              <a:gd name="connsiteX189" fmla="*/ 527277 w 1046019"/>
              <a:gd name="connsiteY189" fmla="*/ 107087 h 987503"/>
              <a:gd name="connsiteX190" fmla="*/ 541270 w 1046019"/>
              <a:gd name="connsiteY190" fmla="*/ 93380 h 987503"/>
              <a:gd name="connsiteX191" fmla="*/ 807059 w 1046019"/>
              <a:gd name="connsiteY191" fmla="*/ 0 h 987503"/>
              <a:gd name="connsiteX192" fmla="*/ 820906 w 1046019"/>
              <a:gd name="connsiteY192" fmla="*/ 13521 h 987503"/>
              <a:gd name="connsiteX193" fmla="*/ 820906 w 1046019"/>
              <a:gd name="connsiteY193" fmla="*/ 73753 h 987503"/>
              <a:gd name="connsiteX194" fmla="*/ 883848 w 1046019"/>
              <a:gd name="connsiteY194" fmla="*/ 73753 h 987503"/>
              <a:gd name="connsiteX195" fmla="*/ 897695 w 1046019"/>
              <a:gd name="connsiteY195" fmla="*/ 87274 h 987503"/>
              <a:gd name="connsiteX196" fmla="*/ 883848 w 1046019"/>
              <a:gd name="connsiteY196" fmla="*/ 100796 h 987503"/>
              <a:gd name="connsiteX197" fmla="*/ 820906 w 1046019"/>
              <a:gd name="connsiteY197" fmla="*/ 100796 h 987503"/>
              <a:gd name="connsiteX198" fmla="*/ 820906 w 1046019"/>
              <a:gd name="connsiteY198" fmla="*/ 161027 h 987503"/>
              <a:gd name="connsiteX199" fmla="*/ 807059 w 1046019"/>
              <a:gd name="connsiteY199" fmla="*/ 174549 h 987503"/>
              <a:gd name="connsiteX200" fmla="*/ 793212 w 1046019"/>
              <a:gd name="connsiteY200" fmla="*/ 161027 h 987503"/>
              <a:gd name="connsiteX201" fmla="*/ 793212 w 1046019"/>
              <a:gd name="connsiteY201" fmla="*/ 100796 h 987503"/>
              <a:gd name="connsiteX202" fmla="*/ 731529 w 1046019"/>
              <a:gd name="connsiteY202" fmla="*/ 100796 h 987503"/>
              <a:gd name="connsiteX203" fmla="*/ 717682 w 1046019"/>
              <a:gd name="connsiteY203" fmla="*/ 87274 h 987503"/>
              <a:gd name="connsiteX204" fmla="*/ 731529 w 1046019"/>
              <a:gd name="connsiteY204" fmla="*/ 73753 h 987503"/>
              <a:gd name="connsiteX205" fmla="*/ 793212 w 1046019"/>
              <a:gd name="connsiteY205" fmla="*/ 73753 h 987503"/>
              <a:gd name="connsiteX206" fmla="*/ 793212 w 1046019"/>
              <a:gd name="connsiteY206" fmla="*/ 13521 h 987503"/>
              <a:gd name="connsiteX207" fmla="*/ 807059 w 1046019"/>
              <a:gd name="connsiteY207" fmla="*/ 0 h 98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</a:cxnLst>
            <a:rect l="l" t="t" r="r" b="b"/>
            <a:pathLst>
              <a:path w="1046019" h="987503">
                <a:moveTo>
                  <a:pt x="986224" y="829449"/>
                </a:moveTo>
                <a:cubicBezTo>
                  <a:pt x="993651" y="829449"/>
                  <a:pt x="999840" y="835639"/>
                  <a:pt x="999840" y="841828"/>
                </a:cubicBezTo>
                <a:lnTo>
                  <a:pt x="999840" y="859158"/>
                </a:lnTo>
                <a:lnTo>
                  <a:pt x="1015933" y="859158"/>
                </a:lnTo>
                <a:cubicBezTo>
                  <a:pt x="1023360" y="859158"/>
                  <a:pt x="1029549" y="865348"/>
                  <a:pt x="1029549" y="872775"/>
                </a:cubicBezTo>
                <a:cubicBezTo>
                  <a:pt x="1029549" y="880202"/>
                  <a:pt x="1023360" y="886391"/>
                  <a:pt x="1015933" y="886391"/>
                </a:cubicBezTo>
                <a:lnTo>
                  <a:pt x="999840" y="886391"/>
                </a:lnTo>
                <a:lnTo>
                  <a:pt x="999840" y="902484"/>
                </a:lnTo>
                <a:cubicBezTo>
                  <a:pt x="999840" y="909911"/>
                  <a:pt x="993651" y="916100"/>
                  <a:pt x="986224" y="916100"/>
                </a:cubicBezTo>
                <a:cubicBezTo>
                  <a:pt x="978796" y="916100"/>
                  <a:pt x="972607" y="909911"/>
                  <a:pt x="972607" y="902484"/>
                </a:cubicBezTo>
                <a:lnTo>
                  <a:pt x="972607" y="886391"/>
                </a:lnTo>
                <a:lnTo>
                  <a:pt x="956515" y="886391"/>
                </a:lnTo>
                <a:cubicBezTo>
                  <a:pt x="949087" y="886391"/>
                  <a:pt x="942898" y="880202"/>
                  <a:pt x="942898" y="872775"/>
                </a:cubicBezTo>
                <a:cubicBezTo>
                  <a:pt x="942898" y="865348"/>
                  <a:pt x="949087" y="859158"/>
                  <a:pt x="956515" y="859158"/>
                </a:cubicBezTo>
                <a:lnTo>
                  <a:pt x="972607" y="859158"/>
                </a:lnTo>
                <a:lnTo>
                  <a:pt x="972607" y="841828"/>
                </a:lnTo>
                <a:cubicBezTo>
                  <a:pt x="972607" y="835639"/>
                  <a:pt x="978796" y="829449"/>
                  <a:pt x="986224" y="829449"/>
                </a:cubicBezTo>
                <a:close/>
                <a:moveTo>
                  <a:pt x="873025" y="806640"/>
                </a:moveTo>
                <a:cubicBezTo>
                  <a:pt x="853112" y="849050"/>
                  <a:pt x="830709" y="883975"/>
                  <a:pt x="805818" y="911416"/>
                </a:cubicBezTo>
                <a:cubicBezTo>
                  <a:pt x="800840" y="917653"/>
                  <a:pt x="792128" y="922642"/>
                  <a:pt x="783416" y="922642"/>
                </a:cubicBezTo>
                <a:lnTo>
                  <a:pt x="75257" y="922642"/>
                </a:lnTo>
                <a:cubicBezTo>
                  <a:pt x="70279" y="936362"/>
                  <a:pt x="62811" y="947588"/>
                  <a:pt x="56589" y="956320"/>
                </a:cubicBezTo>
                <a:cubicBezTo>
                  <a:pt x="56589" y="957567"/>
                  <a:pt x="55344" y="957567"/>
                  <a:pt x="56589" y="958814"/>
                </a:cubicBezTo>
                <a:cubicBezTo>
                  <a:pt x="56589" y="960062"/>
                  <a:pt x="57833" y="960062"/>
                  <a:pt x="57833" y="960062"/>
                </a:cubicBezTo>
                <a:lnTo>
                  <a:pt x="802084" y="960062"/>
                </a:lnTo>
                <a:cubicBezTo>
                  <a:pt x="803329" y="960062"/>
                  <a:pt x="804573" y="960062"/>
                  <a:pt x="804573" y="958814"/>
                </a:cubicBezTo>
                <a:cubicBezTo>
                  <a:pt x="835688" y="925137"/>
                  <a:pt x="858090" y="869007"/>
                  <a:pt x="873025" y="806640"/>
                </a:cubicBezTo>
                <a:close/>
                <a:moveTo>
                  <a:pt x="854356" y="782941"/>
                </a:moveTo>
                <a:cubicBezTo>
                  <a:pt x="838177" y="807888"/>
                  <a:pt x="818264" y="831587"/>
                  <a:pt x="795861" y="855286"/>
                </a:cubicBezTo>
                <a:cubicBezTo>
                  <a:pt x="790883" y="861523"/>
                  <a:pt x="783416" y="865265"/>
                  <a:pt x="774704" y="865265"/>
                </a:cubicBezTo>
                <a:lnTo>
                  <a:pt x="54100" y="865265"/>
                </a:lnTo>
                <a:cubicBezTo>
                  <a:pt x="49121" y="875243"/>
                  <a:pt x="42898" y="882727"/>
                  <a:pt x="37920" y="890211"/>
                </a:cubicBezTo>
                <a:cubicBezTo>
                  <a:pt x="36676" y="891459"/>
                  <a:pt x="36676" y="892706"/>
                  <a:pt x="36676" y="892706"/>
                </a:cubicBezTo>
                <a:cubicBezTo>
                  <a:pt x="37920" y="895201"/>
                  <a:pt x="39165" y="895201"/>
                  <a:pt x="39165" y="895201"/>
                </a:cubicBezTo>
                <a:lnTo>
                  <a:pt x="783416" y="895201"/>
                </a:lnTo>
                <a:cubicBezTo>
                  <a:pt x="784660" y="895201"/>
                  <a:pt x="785905" y="895201"/>
                  <a:pt x="785905" y="893953"/>
                </a:cubicBezTo>
                <a:cubicBezTo>
                  <a:pt x="810796" y="865265"/>
                  <a:pt x="834443" y="829092"/>
                  <a:pt x="854356" y="782941"/>
                </a:cubicBezTo>
                <a:close/>
                <a:moveTo>
                  <a:pt x="474978" y="644723"/>
                </a:moveTo>
                <a:cubicBezTo>
                  <a:pt x="427503" y="644723"/>
                  <a:pt x="382528" y="665620"/>
                  <a:pt x="375032" y="693892"/>
                </a:cubicBezTo>
                <a:cubicBezTo>
                  <a:pt x="371284" y="703726"/>
                  <a:pt x="373782" y="714789"/>
                  <a:pt x="380029" y="723393"/>
                </a:cubicBezTo>
                <a:cubicBezTo>
                  <a:pt x="392522" y="741832"/>
                  <a:pt x="421257" y="755353"/>
                  <a:pt x="453739" y="759041"/>
                </a:cubicBezTo>
                <a:cubicBezTo>
                  <a:pt x="507460" y="765187"/>
                  <a:pt x="561181" y="741832"/>
                  <a:pt x="571175" y="709872"/>
                </a:cubicBezTo>
                <a:cubicBezTo>
                  <a:pt x="573674" y="700038"/>
                  <a:pt x="571175" y="690204"/>
                  <a:pt x="566178" y="680371"/>
                </a:cubicBezTo>
                <a:cubicBezTo>
                  <a:pt x="552435" y="661932"/>
                  <a:pt x="524950" y="648411"/>
                  <a:pt x="492468" y="644723"/>
                </a:cubicBezTo>
                <a:cubicBezTo>
                  <a:pt x="486221" y="644723"/>
                  <a:pt x="481224" y="644723"/>
                  <a:pt x="474978" y="644723"/>
                </a:cubicBezTo>
                <a:close/>
                <a:moveTo>
                  <a:pt x="563679" y="642265"/>
                </a:moveTo>
                <a:cubicBezTo>
                  <a:pt x="573674" y="648411"/>
                  <a:pt x="582419" y="655786"/>
                  <a:pt x="588666" y="665620"/>
                </a:cubicBezTo>
                <a:cubicBezTo>
                  <a:pt x="598660" y="681600"/>
                  <a:pt x="602408" y="700038"/>
                  <a:pt x="597411" y="717247"/>
                </a:cubicBezTo>
                <a:cubicBezTo>
                  <a:pt x="592414" y="735685"/>
                  <a:pt x="578671" y="751665"/>
                  <a:pt x="559931" y="762728"/>
                </a:cubicBezTo>
                <a:lnTo>
                  <a:pt x="668622" y="762728"/>
                </a:lnTo>
                <a:cubicBezTo>
                  <a:pt x="678617" y="733227"/>
                  <a:pt x="718595" y="714789"/>
                  <a:pt x="763571" y="718476"/>
                </a:cubicBezTo>
                <a:cubicBezTo>
                  <a:pt x="767319" y="719706"/>
                  <a:pt x="771067" y="719706"/>
                  <a:pt x="774815" y="720935"/>
                </a:cubicBezTo>
                <a:cubicBezTo>
                  <a:pt x="783560" y="707414"/>
                  <a:pt x="793554" y="692663"/>
                  <a:pt x="801050" y="677912"/>
                </a:cubicBezTo>
                <a:cubicBezTo>
                  <a:pt x="788557" y="675454"/>
                  <a:pt x="778563" y="670537"/>
                  <a:pt x="771067" y="661932"/>
                </a:cubicBezTo>
                <a:cubicBezTo>
                  <a:pt x="764820" y="657016"/>
                  <a:pt x="761072" y="649640"/>
                  <a:pt x="758573" y="642265"/>
                </a:cubicBezTo>
                <a:close/>
                <a:moveTo>
                  <a:pt x="288829" y="642265"/>
                </a:moveTo>
                <a:cubicBezTo>
                  <a:pt x="278834" y="670537"/>
                  <a:pt x="238856" y="688975"/>
                  <a:pt x="195130" y="685288"/>
                </a:cubicBezTo>
                <a:cubicBezTo>
                  <a:pt x="190132" y="696351"/>
                  <a:pt x="186384" y="708643"/>
                  <a:pt x="180138" y="719706"/>
                </a:cubicBezTo>
                <a:cubicBezTo>
                  <a:pt x="197628" y="724623"/>
                  <a:pt x="212620" y="733227"/>
                  <a:pt x="221365" y="745519"/>
                </a:cubicBezTo>
                <a:cubicBezTo>
                  <a:pt x="225113" y="750436"/>
                  <a:pt x="228861" y="756582"/>
                  <a:pt x="230111" y="762728"/>
                </a:cubicBezTo>
                <a:lnTo>
                  <a:pt x="382528" y="762728"/>
                </a:lnTo>
                <a:cubicBezTo>
                  <a:pt x="372533" y="756582"/>
                  <a:pt x="363788" y="747978"/>
                  <a:pt x="357541" y="739373"/>
                </a:cubicBezTo>
                <a:cubicBezTo>
                  <a:pt x="346297" y="722164"/>
                  <a:pt x="343799" y="703726"/>
                  <a:pt x="348796" y="686517"/>
                </a:cubicBezTo>
                <a:cubicBezTo>
                  <a:pt x="352544" y="669308"/>
                  <a:pt x="366287" y="654557"/>
                  <a:pt x="383777" y="642265"/>
                </a:cubicBezTo>
                <a:close/>
                <a:moveTo>
                  <a:pt x="277585" y="615222"/>
                </a:moveTo>
                <a:lnTo>
                  <a:pt x="771067" y="615222"/>
                </a:lnTo>
                <a:cubicBezTo>
                  <a:pt x="774815" y="615222"/>
                  <a:pt x="778563" y="616451"/>
                  <a:pt x="781061" y="618910"/>
                </a:cubicBezTo>
                <a:cubicBezTo>
                  <a:pt x="783560" y="622598"/>
                  <a:pt x="786058" y="626285"/>
                  <a:pt x="784809" y="629973"/>
                </a:cubicBezTo>
                <a:cubicBezTo>
                  <a:pt x="784809" y="634890"/>
                  <a:pt x="786058" y="639807"/>
                  <a:pt x="789806" y="643494"/>
                </a:cubicBezTo>
                <a:cubicBezTo>
                  <a:pt x="797302" y="650870"/>
                  <a:pt x="808546" y="653328"/>
                  <a:pt x="822289" y="652099"/>
                </a:cubicBezTo>
                <a:cubicBezTo>
                  <a:pt x="827286" y="652099"/>
                  <a:pt x="831034" y="654557"/>
                  <a:pt x="834782" y="658245"/>
                </a:cubicBezTo>
                <a:cubicBezTo>
                  <a:pt x="837281" y="661932"/>
                  <a:pt x="837281" y="668079"/>
                  <a:pt x="834782" y="671766"/>
                </a:cubicBezTo>
                <a:cubicBezTo>
                  <a:pt x="823538" y="695121"/>
                  <a:pt x="807297" y="722164"/>
                  <a:pt x="791056" y="744290"/>
                </a:cubicBezTo>
                <a:cubicBezTo>
                  <a:pt x="788557" y="749207"/>
                  <a:pt x="782311" y="751665"/>
                  <a:pt x="776064" y="749207"/>
                </a:cubicBezTo>
                <a:cubicBezTo>
                  <a:pt x="771067" y="746748"/>
                  <a:pt x="766069" y="746748"/>
                  <a:pt x="761072" y="745519"/>
                </a:cubicBezTo>
                <a:cubicBezTo>
                  <a:pt x="726091" y="741832"/>
                  <a:pt x="698606" y="756582"/>
                  <a:pt x="693609" y="772562"/>
                </a:cubicBezTo>
                <a:cubicBezTo>
                  <a:pt x="693609" y="773791"/>
                  <a:pt x="693609" y="775020"/>
                  <a:pt x="693609" y="776250"/>
                </a:cubicBezTo>
                <a:cubicBezTo>
                  <a:pt x="693609" y="783625"/>
                  <a:pt x="687362" y="789771"/>
                  <a:pt x="679866" y="789771"/>
                </a:cubicBezTo>
                <a:lnTo>
                  <a:pt x="217617" y="789771"/>
                </a:lnTo>
                <a:cubicBezTo>
                  <a:pt x="212620" y="789771"/>
                  <a:pt x="208872" y="787313"/>
                  <a:pt x="206373" y="784854"/>
                </a:cubicBezTo>
                <a:cubicBezTo>
                  <a:pt x="203875" y="781167"/>
                  <a:pt x="202625" y="778708"/>
                  <a:pt x="203875" y="773791"/>
                </a:cubicBezTo>
                <a:cubicBezTo>
                  <a:pt x="203875" y="770104"/>
                  <a:pt x="202625" y="765187"/>
                  <a:pt x="200127" y="760270"/>
                </a:cubicBezTo>
                <a:cubicBezTo>
                  <a:pt x="192631" y="751665"/>
                  <a:pt x="177639" y="745519"/>
                  <a:pt x="160149" y="743061"/>
                </a:cubicBezTo>
                <a:cubicBezTo>
                  <a:pt x="155151" y="743061"/>
                  <a:pt x="151403" y="739373"/>
                  <a:pt x="148905" y="735685"/>
                </a:cubicBezTo>
                <a:cubicBezTo>
                  <a:pt x="146406" y="731998"/>
                  <a:pt x="146406" y="728310"/>
                  <a:pt x="148905" y="723393"/>
                </a:cubicBezTo>
                <a:cubicBezTo>
                  <a:pt x="157650" y="704955"/>
                  <a:pt x="166395" y="685288"/>
                  <a:pt x="173891" y="665620"/>
                </a:cubicBezTo>
                <a:cubicBezTo>
                  <a:pt x="175140" y="659474"/>
                  <a:pt x="182636" y="655786"/>
                  <a:pt x="188883" y="657016"/>
                </a:cubicBezTo>
                <a:cubicBezTo>
                  <a:pt x="192631" y="658245"/>
                  <a:pt x="193880" y="658245"/>
                  <a:pt x="197628" y="658245"/>
                </a:cubicBezTo>
                <a:cubicBezTo>
                  <a:pt x="230111" y="661932"/>
                  <a:pt x="258845" y="647182"/>
                  <a:pt x="262593" y="632431"/>
                </a:cubicBezTo>
                <a:cubicBezTo>
                  <a:pt x="263842" y="631202"/>
                  <a:pt x="263842" y="629973"/>
                  <a:pt x="263842" y="628744"/>
                </a:cubicBezTo>
                <a:cubicBezTo>
                  <a:pt x="263842" y="621368"/>
                  <a:pt x="270089" y="615222"/>
                  <a:pt x="277585" y="615222"/>
                </a:cubicBezTo>
                <a:close/>
                <a:moveTo>
                  <a:pt x="156154" y="565906"/>
                </a:moveTo>
                <a:cubicBezTo>
                  <a:pt x="154909" y="565906"/>
                  <a:pt x="153665" y="565906"/>
                  <a:pt x="153665" y="567154"/>
                </a:cubicBezTo>
                <a:cubicBezTo>
                  <a:pt x="130018" y="663198"/>
                  <a:pt x="87703" y="753005"/>
                  <a:pt x="27964" y="834082"/>
                </a:cubicBezTo>
                <a:cubicBezTo>
                  <a:pt x="27964" y="835329"/>
                  <a:pt x="26719" y="835329"/>
                  <a:pt x="27964" y="837824"/>
                </a:cubicBezTo>
                <a:cubicBezTo>
                  <a:pt x="29208" y="837824"/>
                  <a:pt x="29208" y="837824"/>
                  <a:pt x="30453" y="837824"/>
                </a:cubicBezTo>
                <a:lnTo>
                  <a:pt x="774704" y="837824"/>
                </a:lnTo>
                <a:lnTo>
                  <a:pt x="775948" y="837824"/>
                </a:lnTo>
                <a:cubicBezTo>
                  <a:pt x="851867" y="753005"/>
                  <a:pt x="900405" y="663198"/>
                  <a:pt x="920318" y="568401"/>
                </a:cubicBezTo>
                <a:cubicBezTo>
                  <a:pt x="920318" y="567154"/>
                  <a:pt x="920318" y="565906"/>
                  <a:pt x="920318" y="565906"/>
                </a:cubicBezTo>
                <a:cubicBezTo>
                  <a:pt x="920318" y="565906"/>
                  <a:pt x="919074" y="565906"/>
                  <a:pt x="917829" y="565906"/>
                </a:cubicBezTo>
                <a:close/>
                <a:moveTo>
                  <a:pt x="164866" y="444915"/>
                </a:moveTo>
                <a:cubicBezTo>
                  <a:pt x="105127" y="444915"/>
                  <a:pt x="56589" y="493561"/>
                  <a:pt x="56589" y="553433"/>
                </a:cubicBezTo>
                <a:lnTo>
                  <a:pt x="56589" y="638251"/>
                </a:lnTo>
                <a:cubicBezTo>
                  <a:pt x="56589" y="661950"/>
                  <a:pt x="64056" y="683155"/>
                  <a:pt x="75257" y="701865"/>
                </a:cubicBezTo>
                <a:cubicBezTo>
                  <a:pt x="97659" y="658208"/>
                  <a:pt x="113839" y="612057"/>
                  <a:pt x="126284" y="565906"/>
                </a:cubicBezTo>
                <a:lnTo>
                  <a:pt x="102638" y="565906"/>
                </a:lnTo>
                <a:cubicBezTo>
                  <a:pt x="95170" y="565906"/>
                  <a:pt x="88947" y="558422"/>
                  <a:pt x="88947" y="552186"/>
                </a:cubicBezTo>
                <a:cubicBezTo>
                  <a:pt x="88947" y="544702"/>
                  <a:pt x="95170" y="538465"/>
                  <a:pt x="102638" y="538465"/>
                </a:cubicBezTo>
                <a:lnTo>
                  <a:pt x="156154" y="538465"/>
                </a:lnTo>
                <a:lnTo>
                  <a:pt x="917829" y="538465"/>
                </a:lnTo>
                <a:lnTo>
                  <a:pt x="978813" y="538465"/>
                </a:lnTo>
                <a:cubicBezTo>
                  <a:pt x="986280" y="538465"/>
                  <a:pt x="992503" y="544702"/>
                  <a:pt x="992503" y="552186"/>
                </a:cubicBezTo>
                <a:cubicBezTo>
                  <a:pt x="992503" y="558422"/>
                  <a:pt x="986280" y="565906"/>
                  <a:pt x="978813" y="565906"/>
                </a:cubicBezTo>
                <a:lnTo>
                  <a:pt x="947699" y="565906"/>
                </a:lnTo>
                <a:cubicBezTo>
                  <a:pt x="947699" y="568401"/>
                  <a:pt x="947699" y="570896"/>
                  <a:pt x="947699" y="574638"/>
                </a:cubicBezTo>
                <a:cubicBezTo>
                  <a:pt x="943965" y="593347"/>
                  <a:pt x="938987" y="617047"/>
                  <a:pt x="935253" y="643241"/>
                </a:cubicBezTo>
                <a:cubicBezTo>
                  <a:pt x="929030" y="675671"/>
                  <a:pt x="922807" y="711844"/>
                  <a:pt x="915340" y="748016"/>
                </a:cubicBezTo>
                <a:cubicBezTo>
                  <a:pt x="973835" y="745521"/>
                  <a:pt x="1018639" y="698123"/>
                  <a:pt x="1018639" y="638251"/>
                </a:cubicBezTo>
                <a:lnTo>
                  <a:pt x="1018639" y="553433"/>
                </a:lnTo>
                <a:cubicBezTo>
                  <a:pt x="1018639" y="493561"/>
                  <a:pt x="970101" y="444915"/>
                  <a:pt x="910362" y="444915"/>
                </a:cubicBezTo>
                <a:close/>
                <a:moveTo>
                  <a:pt x="164866" y="417474"/>
                </a:moveTo>
                <a:lnTo>
                  <a:pt x="910362" y="417474"/>
                </a:lnTo>
                <a:cubicBezTo>
                  <a:pt x="985036" y="417474"/>
                  <a:pt x="1046019" y="478593"/>
                  <a:pt x="1046019" y="553433"/>
                </a:cubicBezTo>
                <a:lnTo>
                  <a:pt x="1046019" y="638251"/>
                </a:lnTo>
                <a:cubicBezTo>
                  <a:pt x="1046019" y="714338"/>
                  <a:pt x="985036" y="775457"/>
                  <a:pt x="910362" y="775457"/>
                </a:cubicBezTo>
                <a:lnTo>
                  <a:pt x="910362" y="771715"/>
                </a:lnTo>
                <a:cubicBezTo>
                  <a:pt x="891693" y="852792"/>
                  <a:pt x="866802" y="931373"/>
                  <a:pt x="824486" y="977524"/>
                </a:cubicBezTo>
                <a:cubicBezTo>
                  <a:pt x="819508" y="983761"/>
                  <a:pt x="810796" y="987503"/>
                  <a:pt x="802084" y="987503"/>
                </a:cubicBezTo>
                <a:lnTo>
                  <a:pt x="57833" y="987503"/>
                </a:lnTo>
                <a:cubicBezTo>
                  <a:pt x="46632" y="987503"/>
                  <a:pt x="36676" y="981266"/>
                  <a:pt x="31697" y="971288"/>
                </a:cubicBezTo>
                <a:cubicBezTo>
                  <a:pt x="26719" y="961309"/>
                  <a:pt x="27964" y="948836"/>
                  <a:pt x="34186" y="940104"/>
                </a:cubicBezTo>
                <a:cubicBezTo>
                  <a:pt x="37920" y="935115"/>
                  <a:pt x="41654" y="928879"/>
                  <a:pt x="45388" y="922642"/>
                </a:cubicBezTo>
                <a:lnTo>
                  <a:pt x="39165" y="922642"/>
                </a:lnTo>
                <a:cubicBezTo>
                  <a:pt x="27964" y="922642"/>
                  <a:pt x="18007" y="916405"/>
                  <a:pt x="13029" y="906427"/>
                </a:cubicBezTo>
                <a:cubicBezTo>
                  <a:pt x="8051" y="896448"/>
                  <a:pt x="9295" y="883975"/>
                  <a:pt x="15518" y="875243"/>
                </a:cubicBezTo>
                <a:cubicBezTo>
                  <a:pt x="18007" y="871501"/>
                  <a:pt x="20496" y="867759"/>
                  <a:pt x="22985" y="865265"/>
                </a:cubicBezTo>
                <a:cubicBezTo>
                  <a:pt x="14273" y="862770"/>
                  <a:pt x="8051" y="857781"/>
                  <a:pt x="3072" y="849050"/>
                </a:cubicBezTo>
                <a:cubicBezTo>
                  <a:pt x="-1906" y="839071"/>
                  <a:pt x="-661" y="827845"/>
                  <a:pt x="5561" y="817866"/>
                </a:cubicBezTo>
                <a:cubicBezTo>
                  <a:pt x="26719" y="789178"/>
                  <a:pt x="46632" y="759242"/>
                  <a:pt x="61567" y="728059"/>
                </a:cubicBezTo>
                <a:cubicBezTo>
                  <a:pt x="40409" y="703112"/>
                  <a:pt x="29208" y="673176"/>
                  <a:pt x="29208" y="638251"/>
                </a:cubicBezTo>
                <a:lnTo>
                  <a:pt x="29208" y="553433"/>
                </a:lnTo>
                <a:cubicBezTo>
                  <a:pt x="29208" y="478593"/>
                  <a:pt x="90192" y="417474"/>
                  <a:pt x="164866" y="417474"/>
                </a:cubicBezTo>
                <a:close/>
                <a:moveTo>
                  <a:pt x="222675" y="274654"/>
                </a:moveTo>
                <a:cubicBezTo>
                  <a:pt x="230307" y="274654"/>
                  <a:pt x="236668" y="281014"/>
                  <a:pt x="236668" y="288647"/>
                </a:cubicBezTo>
                <a:lnTo>
                  <a:pt x="236668" y="320449"/>
                </a:lnTo>
                <a:lnTo>
                  <a:pt x="267198" y="320449"/>
                </a:lnTo>
                <a:cubicBezTo>
                  <a:pt x="276102" y="320449"/>
                  <a:pt x="282463" y="326809"/>
                  <a:pt x="282463" y="334442"/>
                </a:cubicBezTo>
                <a:cubicBezTo>
                  <a:pt x="282463" y="342074"/>
                  <a:pt x="276102" y="348435"/>
                  <a:pt x="267198" y="348435"/>
                </a:cubicBezTo>
                <a:lnTo>
                  <a:pt x="236668" y="348435"/>
                </a:lnTo>
                <a:lnTo>
                  <a:pt x="236668" y="380237"/>
                </a:lnTo>
                <a:cubicBezTo>
                  <a:pt x="236668" y="387869"/>
                  <a:pt x="230307" y="394230"/>
                  <a:pt x="222675" y="394230"/>
                </a:cubicBezTo>
                <a:cubicBezTo>
                  <a:pt x="213770" y="394230"/>
                  <a:pt x="207410" y="387869"/>
                  <a:pt x="207410" y="380237"/>
                </a:cubicBezTo>
                <a:lnTo>
                  <a:pt x="207410" y="348435"/>
                </a:lnTo>
                <a:lnTo>
                  <a:pt x="176880" y="348435"/>
                </a:lnTo>
                <a:cubicBezTo>
                  <a:pt x="167975" y="348435"/>
                  <a:pt x="162887" y="342074"/>
                  <a:pt x="162887" y="334442"/>
                </a:cubicBezTo>
                <a:cubicBezTo>
                  <a:pt x="162887" y="326809"/>
                  <a:pt x="167975" y="320449"/>
                  <a:pt x="176880" y="320449"/>
                </a:cubicBezTo>
                <a:lnTo>
                  <a:pt x="207410" y="320449"/>
                </a:lnTo>
                <a:lnTo>
                  <a:pt x="207410" y="288647"/>
                </a:lnTo>
                <a:cubicBezTo>
                  <a:pt x="207410" y="281014"/>
                  <a:pt x="213770" y="274654"/>
                  <a:pt x="222675" y="274654"/>
                </a:cubicBezTo>
                <a:close/>
                <a:moveTo>
                  <a:pt x="541270" y="93380"/>
                </a:moveTo>
                <a:cubicBezTo>
                  <a:pt x="548902" y="93380"/>
                  <a:pt x="555263" y="99610"/>
                  <a:pt x="555263" y="107087"/>
                </a:cubicBezTo>
                <a:lnTo>
                  <a:pt x="555263" y="133256"/>
                </a:lnTo>
                <a:lnTo>
                  <a:pt x="561623" y="133256"/>
                </a:lnTo>
                <a:cubicBezTo>
                  <a:pt x="583249" y="133256"/>
                  <a:pt x="601058" y="149455"/>
                  <a:pt x="601058" y="171885"/>
                </a:cubicBezTo>
                <a:cubicBezTo>
                  <a:pt x="601058" y="179362"/>
                  <a:pt x="594697" y="185593"/>
                  <a:pt x="587065" y="185593"/>
                </a:cubicBezTo>
                <a:cubicBezTo>
                  <a:pt x="579432" y="185593"/>
                  <a:pt x="573072" y="179362"/>
                  <a:pt x="573072" y="171885"/>
                </a:cubicBezTo>
                <a:cubicBezTo>
                  <a:pt x="573072" y="165655"/>
                  <a:pt x="567984" y="160670"/>
                  <a:pt x="561623" y="160670"/>
                </a:cubicBezTo>
                <a:lnTo>
                  <a:pt x="533637" y="160670"/>
                </a:lnTo>
                <a:cubicBezTo>
                  <a:pt x="519645" y="160670"/>
                  <a:pt x="509468" y="171885"/>
                  <a:pt x="509468" y="184347"/>
                </a:cubicBezTo>
                <a:cubicBezTo>
                  <a:pt x="509468" y="193069"/>
                  <a:pt x="513284" y="200546"/>
                  <a:pt x="522189" y="204284"/>
                </a:cubicBezTo>
                <a:lnTo>
                  <a:pt x="570528" y="224222"/>
                </a:lnTo>
                <a:cubicBezTo>
                  <a:pt x="588337" y="231699"/>
                  <a:pt x="601058" y="250391"/>
                  <a:pt x="601058" y="269083"/>
                </a:cubicBezTo>
                <a:cubicBezTo>
                  <a:pt x="601058" y="296497"/>
                  <a:pt x="580705" y="317681"/>
                  <a:pt x="555263" y="322666"/>
                </a:cubicBezTo>
                <a:lnTo>
                  <a:pt x="555263" y="348834"/>
                </a:lnTo>
                <a:cubicBezTo>
                  <a:pt x="555263" y="355065"/>
                  <a:pt x="548902" y="361296"/>
                  <a:pt x="541270" y="361296"/>
                </a:cubicBezTo>
                <a:cubicBezTo>
                  <a:pt x="533637" y="361296"/>
                  <a:pt x="527277" y="355065"/>
                  <a:pt x="527277" y="348834"/>
                </a:cubicBezTo>
                <a:lnTo>
                  <a:pt x="527277" y="322666"/>
                </a:lnTo>
                <a:lnTo>
                  <a:pt x="519645" y="322666"/>
                </a:lnTo>
                <a:cubicBezTo>
                  <a:pt x="498019" y="322666"/>
                  <a:pt x="481482" y="306466"/>
                  <a:pt x="481482" y="285282"/>
                </a:cubicBezTo>
                <a:cubicBezTo>
                  <a:pt x="481482" y="276559"/>
                  <a:pt x="487842" y="271575"/>
                  <a:pt x="495475" y="271575"/>
                </a:cubicBezTo>
                <a:cubicBezTo>
                  <a:pt x="503107" y="271575"/>
                  <a:pt x="509468" y="276559"/>
                  <a:pt x="509468" y="285282"/>
                </a:cubicBezTo>
                <a:cubicBezTo>
                  <a:pt x="509468" y="290267"/>
                  <a:pt x="513284" y="295251"/>
                  <a:pt x="519645" y="295251"/>
                </a:cubicBezTo>
                <a:lnTo>
                  <a:pt x="546358" y="295251"/>
                </a:lnTo>
                <a:cubicBezTo>
                  <a:pt x="560351" y="295251"/>
                  <a:pt x="573072" y="284036"/>
                  <a:pt x="573072" y="269083"/>
                </a:cubicBezTo>
                <a:cubicBezTo>
                  <a:pt x="573072" y="260360"/>
                  <a:pt x="567984" y="252883"/>
                  <a:pt x="559079" y="250391"/>
                </a:cubicBezTo>
                <a:lnTo>
                  <a:pt x="510740" y="229207"/>
                </a:lnTo>
                <a:cubicBezTo>
                  <a:pt x="492931" y="221730"/>
                  <a:pt x="481482" y="204284"/>
                  <a:pt x="481482" y="184347"/>
                </a:cubicBezTo>
                <a:cubicBezTo>
                  <a:pt x="481482" y="158178"/>
                  <a:pt x="501835" y="136994"/>
                  <a:pt x="527277" y="134502"/>
                </a:cubicBezTo>
                <a:lnTo>
                  <a:pt x="527277" y="107087"/>
                </a:lnTo>
                <a:cubicBezTo>
                  <a:pt x="527277" y="99610"/>
                  <a:pt x="533637" y="93380"/>
                  <a:pt x="541270" y="93380"/>
                </a:cubicBezTo>
                <a:close/>
                <a:moveTo>
                  <a:pt x="807059" y="0"/>
                </a:moveTo>
                <a:cubicBezTo>
                  <a:pt x="814612" y="0"/>
                  <a:pt x="820906" y="4917"/>
                  <a:pt x="820906" y="13521"/>
                </a:cubicBezTo>
                <a:lnTo>
                  <a:pt x="820906" y="73753"/>
                </a:lnTo>
                <a:lnTo>
                  <a:pt x="883848" y="73753"/>
                </a:lnTo>
                <a:cubicBezTo>
                  <a:pt x="891401" y="73753"/>
                  <a:pt x="897695" y="79899"/>
                  <a:pt x="897695" y="87274"/>
                </a:cubicBezTo>
                <a:cubicBezTo>
                  <a:pt x="897695" y="94649"/>
                  <a:pt x="891401" y="100796"/>
                  <a:pt x="883848" y="100796"/>
                </a:cubicBezTo>
                <a:lnTo>
                  <a:pt x="820906" y="100796"/>
                </a:lnTo>
                <a:lnTo>
                  <a:pt x="820906" y="161027"/>
                </a:lnTo>
                <a:cubicBezTo>
                  <a:pt x="820906" y="168402"/>
                  <a:pt x="814612" y="174549"/>
                  <a:pt x="807059" y="174549"/>
                </a:cubicBezTo>
                <a:cubicBezTo>
                  <a:pt x="799506" y="174549"/>
                  <a:pt x="793212" y="168402"/>
                  <a:pt x="793212" y="161027"/>
                </a:cubicBezTo>
                <a:lnTo>
                  <a:pt x="793212" y="100796"/>
                </a:lnTo>
                <a:lnTo>
                  <a:pt x="731529" y="100796"/>
                </a:lnTo>
                <a:cubicBezTo>
                  <a:pt x="723976" y="100796"/>
                  <a:pt x="717682" y="94649"/>
                  <a:pt x="717682" y="87274"/>
                </a:cubicBezTo>
                <a:cubicBezTo>
                  <a:pt x="717682" y="79899"/>
                  <a:pt x="723976" y="73753"/>
                  <a:pt x="731529" y="73753"/>
                </a:cubicBezTo>
                <a:lnTo>
                  <a:pt x="793212" y="73753"/>
                </a:lnTo>
                <a:lnTo>
                  <a:pt x="793212" y="13521"/>
                </a:lnTo>
                <a:cubicBezTo>
                  <a:pt x="793212" y="4917"/>
                  <a:pt x="799506" y="0"/>
                  <a:pt x="8070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90" name="Freeform 89">
            <a:extLst>
              <a:ext uri="{FF2B5EF4-FFF2-40B4-BE49-F238E27FC236}">
                <a16:creationId xmlns:a16="http://schemas.microsoft.com/office/drawing/2014/main" id="{3F93F0BD-3E67-7546-AF2A-AF7976002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5845" y="6517432"/>
            <a:ext cx="927418" cy="861163"/>
          </a:xfrm>
          <a:custGeom>
            <a:avLst/>
            <a:gdLst>
              <a:gd name="connsiteX0" fmla="*/ 115386 w 927418"/>
              <a:gd name="connsiteY0" fmla="*/ 581665 h 861163"/>
              <a:gd name="connsiteX1" fmla="*/ 82127 w 927418"/>
              <a:gd name="connsiteY1" fmla="*/ 588061 h 861163"/>
              <a:gd name="connsiteX2" fmla="*/ 88523 w 927418"/>
              <a:gd name="connsiteY2" fmla="*/ 620040 h 861163"/>
              <a:gd name="connsiteX3" fmla="*/ 121782 w 927418"/>
              <a:gd name="connsiteY3" fmla="*/ 614924 h 861163"/>
              <a:gd name="connsiteX4" fmla="*/ 115386 w 927418"/>
              <a:gd name="connsiteY4" fmla="*/ 581665 h 861163"/>
              <a:gd name="connsiteX5" fmla="*/ 100036 w 927418"/>
              <a:gd name="connsiteY5" fmla="*/ 557361 h 861163"/>
              <a:gd name="connsiteX6" fmla="*/ 143529 w 927418"/>
              <a:gd name="connsiteY6" fmla="*/ 588061 h 861163"/>
              <a:gd name="connsiteX7" fmla="*/ 144808 w 927418"/>
              <a:gd name="connsiteY7" fmla="*/ 597015 h 861163"/>
              <a:gd name="connsiteX8" fmla="*/ 114107 w 927418"/>
              <a:gd name="connsiteY8" fmla="*/ 643066 h 861163"/>
              <a:gd name="connsiteX9" fmla="*/ 103873 w 927418"/>
              <a:gd name="connsiteY9" fmla="*/ 645624 h 861163"/>
              <a:gd name="connsiteX10" fmla="*/ 60380 w 927418"/>
              <a:gd name="connsiteY10" fmla="*/ 614924 h 861163"/>
              <a:gd name="connsiteX11" fmla="*/ 57821 w 927418"/>
              <a:gd name="connsiteY11" fmla="*/ 604690 h 861163"/>
              <a:gd name="connsiteX12" fmla="*/ 89802 w 927418"/>
              <a:gd name="connsiteY12" fmla="*/ 559919 h 861163"/>
              <a:gd name="connsiteX13" fmla="*/ 100036 w 927418"/>
              <a:gd name="connsiteY13" fmla="*/ 557361 h 861163"/>
              <a:gd name="connsiteX14" fmla="*/ 80641 w 927418"/>
              <a:gd name="connsiteY14" fmla="*/ 529658 h 861163"/>
              <a:gd name="connsiteX15" fmla="*/ 75667 w 927418"/>
              <a:gd name="connsiteY15" fmla="*/ 532151 h 861163"/>
              <a:gd name="connsiteX16" fmla="*/ 28417 w 927418"/>
              <a:gd name="connsiteY16" fmla="*/ 601942 h 861163"/>
              <a:gd name="connsiteX17" fmla="*/ 30904 w 927418"/>
              <a:gd name="connsiteY17" fmla="*/ 613158 h 861163"/>
              <a:gd name="connsiteX18" fmla="*/ 361656 w 927418"/>
              <a:gd name="connsiteY18" fmla="*/ 832499 h 861163"/>
              <a:gd name="connsiteX19" fmla="*/ 371604 w 927418"/>
              <a:gd name="connsiteY19" fmla="*/ 830007 h 861163"/>
              <a:gd name="connsiteX20" fmla="*/ 417611 w 927418"/>
              <a:gd name="connsiteY20" fmla="*/ 760216 h 861163"/>
              <a:gd name="connsiteX21" fmla="*/ 420098 w 927418"/>
              <a:gd name="connsiteY21" fmla="*/ 755231 h 861163"/>
              <a:gd name="connsiteX22" fmla="*/ 415124 w 927418"/>
              <a:gd name="connsiteY22" fmla="*/ 750246 h 861163"/>
              <a:gd name="connsiteX23" fmla="*/ 126648 w 927418"/>
              <a:gd name="connsiteY23" fmla="*/ 558323 h 861163"/>
              <a:gd name="connsiteX24" fmla="*/ 85614 w 927418"/>
              <a:gd name="connsiteY24" fmla="*/ 530905 h 861163"/>
              <a:gd name="connsiteX25" fmla="*/ 80641 w 927418"/>
              <a:gd name="connsiteY25" fmla="*/ 529658 h 861163"/>
              <a:gd name="connsiteX26" fmla="*/ 898819 w 927418"/>
              <a:gd name="connsiteY26" fmla="*/ 519688 h 861163"/>
              <a:gd name="connsiteX27" fmla="*/ 801831 w 927418"/>
              <a:gd name="connsiteY27" fmla="*/ 558323 h 861163"/>
              <a:gd name="connsiteX28" fmla="*/ 801831 w 927418"/>
              <a:gd name="connsiteY28" fmla="*/ 675471 h 861163"/>
              <a:gd name="connsiteX29" fmla="*/ 815509 w 927418"/>
              <a:gd name="connsiteY29" fmla="*/ 690426 h 861163"/>
              <a:gd name="connsiteX30" fmla="*/ 885141 w 927418"/>
              <a:gd name="connsiteY30" fmla="*/ 690426 h 861163"/>
              <a:gd name="connsiteX31" fmla="*/ 898819 w 927418"/>
              <a:gd name="connsiteY31" fmla="*/ 675471 h 861163"/>
              <a:gd name="connsiteX32" fmla="*/ 770745 w 927418"/>
              <a:gd name="connsiteY32" fmla="*/ 269191 h 861163"/>
              <a:gd name="connsiteX33" fmla="*/ 694896 w 927418"/>
              <a:gd name="connsiteY33" fmla="*/ 326519 h 861163"/>
              <a:gd name="connsiteX34" fmla="*/ 759554 w 927418"/>
              <a:gd name="connsiteY34" fmla="*/ 319041 h 861163"/>
              <a:gd name="connsiteX35" fmla="*/ 791884 w 927418"/>
              <a:gd name="connsiteY35" fmla="*/ 338981 h 861163"/>
              <a:gd name="connsiteX36" fmla="*/ 748363 w 927418"/>
              <a:gd name="connsiteY36" fmla="*/ 439928 h 861163"/>
              <a:gd name="connsiteX37" fmla="*/ 786910 w 927418"/>
              <a:gd name="connsiteY37" fmla="*/ 446159 h 861163"/>
              <a:gd name="connsiteX38" fmla="*/ 842864 w 927418"/>
              <a:gd name="connsiteY38" fmla="*/ 418742 h 861163"/>
              <a:gd name="connsiteX39" fmla="*/ 844108 w 927418"/>
              <a:gd name="connsiteY39" fmla="*/ 417495 h 861163"/>
              <a:gd name="connsiteX40" fmla="*/ 866489 w 927418"/>
              <a:gd name="connsiteY40" fmla="*/ 358921 h 861163"/>
              <a:gd name="connsiteX41" fmla="*/ 835404 w 927418"/>
              <a:gd name="connsiteY41" fmla="*/ 289131 h 861163"/>
              <a:gd name="connsiteX42" fmla="*/ 770745 w 927418"/>
              <a:gd name="connsiteY42" fmla="*/ 269191 h 861163"/>
              <a:gd name="connsiteX43" fmla="*/ 763285 w 927418"/>
              <a:gd name="connsiteY43" fmla="*/ 181953 h 861163"/>
              <a:gd name="connsiteX44" fmla="*/ 605369 w 927418"/>
              <a:gd name="connsiteY44" fmla="*/ 329011 h 861163"/>
              <a:gd name="connsiteX45" fmla="*/ 605369 w 927418"/>
              <a:gd name="connsiteY45" fmla="*/ 331504 h 861163"/>
              <a:gd name="connsiteX46" fmla="*/ 665054 w 927418"/>
              <a:gd name="connsiteY46" fmla="*/ 329011 h 861163"/>
              <a:gd name="connsiteX47" fmla="*/ 768258 w 927418"/>
              <a:gd name="connsiteY47" fmla="*/ 241773 h 861163"/>
              <a:gd name="connsiteX48" fmla="*/ 852812 w 927418"/>
              <a:gd name="connsiteY48" fmla="*/ 267945 h 861163"/>
              <a:gd name="connsiteX49" fmla="*/ 893845 w 927418"/>
              <a:gd name="connsiteY49" fmla="*/ 358921 h 861163"/>
              <a:gd name="connsiteX50" fmla="*/ 862759 w 927418"/>
              <a:gd name="connsiteY50" fmla="*/ 438682 h 861163"/>
              <a:gd name="connsiteX51" fmla="*/ 789397 w 927418"/>
              <a:gd name="connsiteY51" fmla="*/ 473577 h 861163"/>
              <a:gd name="connsiteX52" fmla="*/ 779449 w 927418"/>
              <a:gd name="connsiteY52" fmla="*/ 473577 h 861163"/>
              <a:gd name="connsiteX53" fmla="*/ 727225 w 927418"/>
              <a:gd name="connsiteY53" fmla="*/ 459868 h 861163"/>
              <a:gd name="connsiteX54" fmla="*/ 671271 w 927418"/>
              <a:gd name="connsiteY54" fmla="*/ 489778 h 861163"/>
              <a:gd name="connsiteX55" fmla="*/ 795614 w 927418"/>
              <a:gd name="connsiteY55" fmla="*/ 530905 h 861163"/>
              <a:gd name="connsiteX56" fmla="*/ 898819 w 927418"/>
              <a:gd name="connsiteY56" fmla="*/ 484793 h 861163"/>
              <a:gd name="connsiteX57" fmla="*/ 898819 w 927418"/>
              <a:gd name="connsiteY57" fmla="*/ 230557 h 861163"/>
              <a:gd name="connsiteX58" fmla="*/ 890115 w 927418"/>
              <a:gd name="connsiteY58" fmla="*/ 220587 h 861163"/>
              <a:gd name="connsiteX59" fmla="*/ 763285 w 927418"/>
              <a:gd name="connsiteY59" fmla="*/ 181953 h 861163"/>
              <a:gd name="connsiteX60" fmla="*/ 625264 w 927418"/>
              <a:gd name="connsiteY60" fmla="*/ 140827 h 861163"/>
              <a:gd name="connsiteX61" fmla="*/ 536980 w 927418"/>
              <a:gd name="connsiteY61" fmla="*/ 171983 h 861163"/>
              <a:gd name="connsiteX62" fmla="*/ 295754 w 927418"/>
              <a:gd name="connsiteY62" fmla="*/ 411264 h 861163"/>
              <a:gd name="connsiteX63" fmla="*/ 156490 w 927418"/>
              <a:gd name="connsiteY63" fmla="*/ 545860 h 861163"/>
              <a:gd name="connsiteX64" fmla="*/ 406420 w 927418"/>
              <a:gd name="connsiteY64" fmla="*/ 710366 h 861163"/>
              <a:gd name="connsiteX65" fmla="*/ 441236 w 927418"/>
              <a:gd name="connsiteY65" fmla="*/ 676717 h 861163"/>
              <a:gd name="connsiteX66" fmla="*/ 482269 w 927418"/>
              <a:gd name="connsiteY66" fmla="*/ 665501 h 861163"/>
              <a:gd name="connsiteX67" fmla="*/ 495947 w 927418"/>
              <a:gd name="connsiteY67" fmla="*/ 670486 h 861163"/>
              <a:gd name="connsiteX68" fmla="*/ 556875 w 927418"/>
              <a:gd name="connsiteY68" fmla="*/ 655531 h 861163"/>
              <a:gd name="connsiteX69" fmla="*/ 682462 w 927418"/>
              <a:gd name="connsiteY69" fmla="*/ 530905 h 861163"/>
              <a:gd name="connsiteX70" fmla="*/ 636455 w 927418"/>
              <a:gd name="connsiteY70" fmla="*/ 496010 h 861163"/>
              <a:gd name="connsiteX71" fmla="*/ 590448 w 927418"/>
              <a:gd name="connsiteY71" fmla="*/ 492271 h 861163"/>
              <a:gd name="connsiteX72" fmla="*/ 582987 w 927418"/>
              <a:gd name="connsiteY72" fmla="*/ 491025 h 861163"/>
              <a:gd name="connsiteX73" fmla="*/ 497190 w 927418"/>
              <a:gd name="connsiteY73" fmla="*/ 574524 h 861163"/>
              <a:gd name="connsiteX74" fmla="*/ 447453 w 927418"/>
              <a:gd name="connsiteY74" fmla="*/ 584494 h 861163"/>
              <a:gd name="connsiteX75" fmla="*/ 360413 w 927418"/>
              <a:gd name="connsiteY75" fmla="*/ 560815 h 861163"/>
              <a:gd name="connsiteX76" fmla="*/ 354196 w 927418"/>
              <a:gd name="connsiteY76" fmla="*/ 543367 h 861163"/>
              <a:gd name="connsiteX77" fmla="*/ 372847 w 927418"/>
              <a:gd name="connsiteY77" fmla="*/ 537136 h 861163"/>
              <a:gd name="connsiteX78" fmla="*/ 487243 w 927418"/>
              <a:gd name="connsiteY78" fmla="*/ 549599 h 861163"/>
              <a:gd name="connsiteX79" fmla="*/ 560605 w 927418"/>
              <a:gd name="connsiteY79" fmla="*/ 473577 h 861163"/>
              <a:gd name="connsiteX80" fmla="*/ 561849 w 927418"/>
              <a:gd name="connsiteY80" fmla="*/ 471084 h 861163"/>
              <a:gd name="connsiteX81" fmla="*/ 564336 w 927418"/>
              <a:gd name="connsiteY81" fmla="*/ 468592 h 861163"/>
              <a:gd name="connsiteX82" fmla="*/ 594178 w 927418"/>
              <a:gd name="connsiteY82" fmla="*/ 466099 h 861163"/>
              <a:gd name="connsiteX83" fmla="*/ 724738 w 927418"/>
              <a:gd name="connsiteY83" fmla="*/ 424973 h 861163"/>
              <a:gd name="connsiteX84" fmla="*/ 768258 w 927418"/>
              <a:gd name="connsiteY84" fmla="*/ 351444 h 861163"/>
              <a:gd name="connsiteX85" fmla="*/ 762041 w 927418"/>
              <a:gd name="connsiteY85" fmla="*/ 345213 h 861163"/>
              <a:gd name="connsiteX86" fmla="*/ 569309 w 927418"/>
              <a:gd name="connsiteY86" fmla="*/ 358921 h 861163"/>
              <a:gd name="connsiteX87" fmla="*/ 474809 w 927418"/>
              <a:gd name="connsiteY87" fmla="*/ 362660 h 861163"/>
              <a:gd name="connsiteX88" fmla="*/ 461131 w 927418"/>
              <a:gd name="connsiteY88" fmla="*/ 350198 h 861163"/>
              <a:gd name="connsiteX89" fmla="*/ 473565 w 927418"/>
              <a:gd name="connsiteY89" fmla="*/ 336489 h 861163"/>
              <a:gd name="connsiteX90" fmla="*/ 568066 w 927418"/>
              <a:gd name="connsiteY90" fmla="*/ 332750 h 861163"/>
              <a:gd name="connsiteX91" fmla="*/ 578013 w 927418"/>
              <a:gd name="connsiteY91" fmla="*/ 332750 h 861163"/>
              <a:gd name="connsiteX92" fmla="*/ 578013 w 927418"/>
              <a:gd name="connsiteY92" fmla="*/ 327765 h 861163"/>
              <a:gd name="connsiteX93" fmla="*/ 578013 w 927418"/>
              <a:gd name="connsiteY93" fmla="*/ 326519 h 861163"/>
              <a:gd name="connsiteX94" fmla="*/ 701113 w 927418"/>
              <a:gd name="connsiteY94" fmla="*/ 169491 h 861163"/>
              <a:gd name="connsiteX95" fmla="*/ 815509 w 927418"/>
              <a:gd name="connsiteY95" fmla="*/ 27417 h 861163"/>
              <a:gd name="connsiteX96" fmla="*/ 801831 w 927418"/>
              <a:gd name="connsiteY96" fmla="*/ 42372 h 861163"/>
              <a:gd name="connsiteX97" fmla="*/ 801831 w 927418"/>
              <a:gd name="connsiteY97" fmla="*/ 154535 h 861163"/>
              <a:gd name="connsiteX98" fmla="*/ 898819 w 927418"/>
              <a:gd name="connsiteY98" fmla="*/ 194416 h 861163"/>
              <a:gd name="connsiteX99" fmla="*/ 898819 w 927418"/>
              <a:gd name="connsiteY99" fmla="*/ 42372 h 861163"/>
              <a:gd name="connsiteX100" fmla="*/ 885141 w 927418"/>
              <a:gd name="connsiteY100" fmla="*/ 27417 h 861163"/>
              <a:gd name="connsiteX101" fmla="*/ 815509 w 927418"/>
              <a:gd name="connsiteY101" fmla="*/ 0 h 861163"/>
              <a:gd name="connsiteX102" fmla="*/ 885141 w 927418"/>
              <a:gd name="connsiteY102" fmla="*/ 0 h 861163"/>
              <a:gd name="connsiteX103" fmla="*/ 927418 w 927418"/>
              <a:gd name="connsiteY103" fmla="*/ 42372 h 861163"/>
              <a:gd name="connsiteX104" fmla="*/ 927418 w 927418"/>
              <a:gd name="connsiteY104" fmla="*/ 220587 h 861163"/>
              <a:gd name="connsiteX105" fmla="*/ 927418 w 927418"/>
              <a:gd name="connsiteY105" fmla="*/ 675471 h 861163"/>
              <a:gd name="connsiteX106" fmla="*/ 885141 w 927418"/>
              <a:gd name="connsiteY106" fmla="*/ 717844 h 861163"/>
              <a:gd name="connsiteX107" fmla="*/ 815509 w 927418"/>
              <a:gd name="connsiteY107" fmla="*/ 717844 h 861163"/>
              <a:gd name="connsiteX108" fmla="*/ 774476 w 927418"/>
              <a:gd name="connsiteY108" fmla="*/ 675471 h 861163"/>
              <a:gd name="connsiteX109" fmla="*/ 774476 w 927418"/>
              <a:gd name="connsiteY109" fmla="*/ 559569 h 861163"/>
              <a:gd name="connsiteX110" fmla="*/ 707330 w 927418"/>
              <a:gd name="connsiteY110" fmla="*/ 543367 h 861163"/>
              <a:gd name="connsiteX111" fmla="*/ 575526 w 927418"/>
              <a:gd name="connsiteY111" fmla="*/ 674225 h 861163"/>
              <a:gd name="connsiteX112" fmla="*/ 487243 w 927418"/>
              <a:gd name="connsiteY112" fmla="*/ 696657 h 861163"/>
              <a:gd name="connsiteX113" fmla="*/ 473565 w 927418"/>
              <a:gd name="connsiteY113" fmla="*/ 692918 h 861163"/>
              <a:gd name="connsiteX114" fmla="*/ 461131 w 927418"/>
              <a:gd name="connsiteY114" fmla="*/ 695411 h 861163"/>
              <a:gd name="connsiteX115" fmla="*/ 428802 w 927418"/>
              <a:gd name="connsiteY115" fmla="*/ 725321 h 861163"/>
              <a:gd name="connsiteX116" fmla="*/ 431288 w 927418"/>
              <a:gd name="connsiteY116" fmla="*/ 727814 h 861163"/>
              <a:gd name="connsiteX117" fmla="*/ 441236 w 927418"/>
              <a:gd name="connsiteY117" fmla="*/ 775171 h 861163"/>
              <a:gd name="connsiteX118" fmla="*/ 393986 w 927418"/>
              <a:gd name="connsiteY118" fmla="*/ 846208 h 861163"/>
              <a:gd name="connsiteX119" fmla="*/ 365387 w 927418"/>
              <a:gd name="connsiteY119" fmla="*/ 861163 h 861163"/>
              <a:gd name="connsiteX120" fmla="*/ 346735 w 927418"/>
              <a:gd name="connsiteY120" fmla="*/ 854932 h 861163"/>
              <a:gd name="connsiteX121" fmla="*/ 15982 w 927418"/>
              <a:gd name="connsiteY121" fmla="*/ 635591 h 861163"/>
              <a:gd name="connsiteX122" fmla="*/ 6035 w 927418"/>
              <a:gd name="connsiteY122" fmla="*/ 588233 h 861163"/>
              <a:gd name="connsiteX123" fmla="*/ 52042 w 927418"/>
              <a:gd name="connsiteY123" fmla="*/ 517196 h 861163"/>
              <a:gd name="connsiteX124" fmla="*/ 100536 w 927418"/>
              <a:gd name="connsiteY124" fmla="*/ 508472 h 861163"/>
              <a:gd name="connsiteX125" fmla="*/ 132865 w 927418"/>
              <a:gd name="connsiteY125" fmla="*/ 529658 h 861163"/>
              <a:gd name="connsiteX126" fmla="*/ 277103 w 927418"/>
              <a:gd name="connsiteY126" fmla="*/ 392570 h 861163"/>
              <a:gd name="connsiteX127" fmla="*/ 517085 w 927418"/>
              <a:gd name="connsiteY127" fmla="*/ 152043 h 861163"/>
              <a:gd name="connsiteX128" fmla="*/ 630237 w 927418"/>
              <a:gd name="connsiteY128" fmla="*/ 114655 h 861163"/>
              <a:gd name="connsiteX129" fmla="*/ 633968 w 927418"/>
              <a:gd name="connsiteY129" fmla="*/ 114655 h 861163"/>
              <a:gd name="connsiteX130" fmla="*/ 744633 w 927418"/>
              <a:gd name="connsiteY130" fmla="*/ 155782 h 861163"/>
              <a:gd name="connsiteX131" fmla="*/ 760798 w 927418"/>
              <a:gd name="connsiteY131" fmla="*/ 154535 h 861163"/>
              <a:gd name="connsiteX132" fmla="*/ 774476 w 927418"/>
              <a:gd name="connsiteY132" fmla="*/ 153289 h 861163"/>
              <a:gd name="connsiteX133" fmla="*/ 774476 w 927418"/>
              <a:gd name="connsiteY133" fmla="*/ 42372 h 861163"/>
              <a:gd name="connsiteX134" fmla="*/ 815509 w 927418"/>
              <a:gd name="connsiteY134" fmla="*/ 0 h 861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927418" h="861163">
                <a:moveTo>
                  <a:pt x="115386" y="581665"/>
                </a:moveTo>
                <a:cubicBezTo>
                  <a:pt x="105153" y="588061"/>
                  <a:pt x="93640" y="590619"/>
                  <a:pt x="82127" y="588061"/>
                </a:cubicBezTo>
                <a:cubicBezTo>
                  <a:pt x="88523" y="597015"/>
                  <a:pt x="89802" y="608528"/>
                  <a:pt x="88523" y="620040"/>
                </a:cubicBezTo>
                <a:cubicBezTo>
                  <a:pt x="98756" y="614924"/>
                  <a:pt x="110269" y="612365"/>
                  <a:pt x="121782" y="614924"/>
                </a:cubicBezTo>
                <a:cubicBezTo>
                  <a:pt x="115386" y="604690"/>
                  <a:pt x="112828" y="594457"/>
                  <a:pt x="115386" y="581665"/>
                </a:cubicBezTo>
                <a:close/>
                <a:moveTo>
                  <a:pt x="100036" y="557361"/>
                </a:moveTo>
                <a:lnTo>
                  <a:pt x="143529" y="588061"/>
                </a:lnTo>
                <a:cubicBezTo>
                  <a:pt x="146088" y="589340"/>
                  <a:pt x="147367" y="594457"/>
                  <a:pt x="144808" y="597015"/>
                </a:cubicBezTo>
                <a:lnTo>
                  <a:pt x="114107" y="643066"/>
                </a:lnTo>
                <a:cubicBezTo>
                  <a:pt x="111549" y="646903"/>
                  <a:pt x="106432" y="646903"/>
                  <a:pt x="103873" y="645624"/>
                </a:cubicBezTo>
                <a:lnTo>
                  <a:pt x="60380" y="614924"/>
                </a:lnTo>
                <a:cubicBezTo>
                  <a:pt x="56542" y="612365"/>
                  <a:pt x="55263" y="608528"/>
                  <a:pt x="57821" y="604690"/>
                </a:cubicBezTo>
                <a:lnTo>
                  <a:pt x="89802" y="559919"/>
                </a:lnTo>
                <a:cubicBezTo>
                  <a:pt x="92360" y="556081"/>
                  <a:pt x="96198" y="554802"/>
                  <a:pt x="100036" y="557361"/>
                </a:cubicBezTo>
                <a:close/>
                <a:moveTo>
                  <a:pt x="80641" y="529658"/>
                </a:moveTo>
                <a:cubicBezTo>
                  <a:pt x="79397" y="529658"/>
                  <a:pt x="75667" y="530905"/>
                  <a:pt x="75667" y="532151"/>
                </a:cubicBezTo>
                <a:lnTo>
                  <a:pt x="28417" y="601942"/>
                </a:lnTo>
                <a:cubicBezTo>
                  <a:pt x="27173" y="606927"/>
                  <a:pt x="27173" y="610666"/>
                  <a:pt x="30904" y="613158"/>
                </a:cubicBezTo>
                <a:lnTo>
                  <a:pt x="361656" y="832499"/>
                </a:lnTo>
                <a:cubicBezTo>
                  <a:pt x="364143" y="834992"/>
                  <a:pt x="369117" y="833745"/>
                  <a:pt x="371604" y="830007"/>
                </a:cubicBezTo>
                <a:lnTo>
                  <a:pt x="417611" y="760216"/>
                </a:lnTo>
                <a:cubicBezTo>
                  <a:pt x="420098" y="758970"/>
                  <a:pt x="420098" y="756477"/>
                  <a:pt x="420098" y="755231"/>
                </a:cubicBezTo>
                <a:cubicBezTo>
                  <a:pt x="418854" y="752739"/>
                  <a:pt x="417611" y="751492"/>
                  <a:pt x="415124" y="750246"/>
                </a:cubicBezTo>
                <a:lnTo>
                  <a:pt x="126648" y="558323"/>
                </a:lnTo>
                <a:lnTo>
                  <a:pt x="85614" y="530905"/>
                </a:lnTo>
                <a:cubicBezTo>
                  <a:pt x="84371" y="529658"/>
                  <a:pt x="83128" y="529658"/>
                  <a:pt x="80641" y="529658"/>
                </a:cubicBezTo>
                <a:close/>
                <a:moveTo>
                  <a:pt x="898819" y="519688"/>
                </a:moveTo>
                <a:cubicBezTo>
                  <a:pt x="871463" y="540875"/>
                  <a:pt x="836647" y="554584"/>
                  <a:pt x="801831" y="558323"/>
                </a:cubicBezTo>
                <a:lnTo>
                  <a:pt x="801831" y="675471"/>
                </a:lnTo>
                <a:cubicBezTo>
                  <a:pt x="801831" y="684195"/>
                  <a:pt x="808048" y="690426"/>
                  <a:pt x="815509" y="690426"/>
                </a:cubicBezTo>
                <a:lnTo>
                  <a:pt x="885141" y="690426"/>
                </a:lnTo>
                <a:cubicBezTo>
                  <a:pt x="893845" y="690426"/>
                  <a:pt x="898819" y="684195"/>
                  <a:pt x="898819" y="675471"/>
                </a:cubicBezTo>
                <a:close/>
                <a:moveTo>
                  <a:pt x="770745" y="269191"/>
                </a:moveTo>
                <a:cubicBezTo>
                  <a:pt x="735929" y="272930"/>
                  <a:pt x="706087" y="295362"/>
                  <a:pt x="694896" y="326519"/>
                </a:cubicBezTo>
                <a:cubicBezTo>
                  <a:pt x="717278" y="325273"/>
                  <a:pt x="738416" y="322780"/>
                  <a:pt x="759554" y="319041"/>
                </a:cubicBezTo>
                <a:cubicBezTo>
                  <a:pt x="770745" y="317795"/>
                  <a:pt x="784423" y="324026"/>
                  <a:pt x="791884" y="338981"/>
                </a:cubicBezTo>
                <a:cubicBezTo>
                  <a:pt x="799344" y="356429"/>
                  <a:pt x="799344" y="387585"/>
                  <a:pt x="748363" y="439928"/>
                </a:cubicBezTo>
                <a:cubicBezTo>
                  <a:pt x="760798" y="444913"/>
                  <a:pt x="774476" y="447406"/>
                  <a:pt x="786910" y="446159"/>
                </a:cubicBezTo>
                <a:cubicBezTo>
                  <a:pt x="808048" y="443667"/>
                  <a:pt x="827943" y="434943"/>
                  <a:pt x="842864" y="418742"/>
                </a:cubicBezTo>
                <a:lnTo>
                  <a:pt x="844108" y="417495"/>
                </a:lnTo>
                <a:cubicBezTo>
                  <a:pt x="844108" y="417495"/>
                  <a:pt x="866489" y="396309"/>
                  <a:pt x="866489" y="358921"/>
                </a:cubicBezTo>
                <a:cubicBezTo>
                  <a:pt x="868976" y="315302"/>
                  <a:pt x="836647" y="289131"/>
                  <a:pt x="835404" y="289131"/>
                </a:cubicBezTo>
                <a:cubicBezTo>
                  <a:pt x="816752" y="274176"/>
                  <a:pt x="793127" y="266699"/>
                  <a:pt x="770745" y="269191"/>
                </a:cubicBezTo>
                <a:close/>
                <a:moveTo>
                  <a:pt x="763285" y="181953"/>
                </a:moveTo>
                <a:cubicBezTo>
                  <a:pt x="682462" y="189431"/>
                  <a:pt x="617803" y="250497"/>
                  <a:pt x="605369" y="329011"/>
                </a:cubicBezTo>
                <a:cubicBezTo>
                  <a:pt x="605369" y="330258"/>
                  <a:pt x="605369" y="331504"/>
                  <a:pt x="605369" y="331504"/>
                </a:cubicBezTo>
                <a:cubicBezTo>
                  <a:pt x="625264" y="331504"/>
                  <a:pt x="645159" y="330258"/>
                  <a:pt x="665054" y="329011"/>
                </a:cubicBezTo>
                <a:cubicBezTo>
                  <a:pt x="677488" y="281654"/>
                  <a:pt x="718521" y="246758"/>
                  <a:pt x="768258" y="241773"/>
                </a:cubicBezTo>
                <a:cubicBezTo>
                  <a:pt x="798101" y="238035"/>
                  <a:pt x="827943" y="248005"/>
                  <a:pt x="852812" y="267945"/>
                </a:cubicBezTo>
                <a:cubicBezTo>
                  <a:pt x="854055" y="267945"/>
                  <a:pt x="896332" y="302840"/>
                  <a:pt x="893845" y="358921"/>
                </a:cubicBezTo>
                <a:cubicBezTo>
                  <a:pt x="893845" y="406279"/>
                  <a:pt x="866489" y="433697"/>
                  <a:pt x="862759" y="438682"/>
                </a:cubicBezTo>
                <a:cubicBezTo>
                  <a:pt x="842864" y="458622"/>
                  <a:pt x="816752" y="471084"/>
                  <a:pt x="789397" y="473577"/>
                </a:cubicBezTo>
                <a:cubicBezTo>
                  <a:pt x="785666" y="473577"/>
                  <a:pt x="781936" y="473577"/>
                  <a:pt x="779449" y="473577"/>
                </a:cubicBezTo>
                <a:cubicBezTo>
                  <a:pt x="762041" y="473577"/>
                  <a:pt x="744633" y="468592"/>
                  <a:pt x="727225" y="459868"/>
                </a:cubicBezTo>
                <a:cubicBezTo>
                  <a:pt x="707330" y="474823"/>
                  <a:pt x="688679" y="484793"/>
                  <a:pt x="671271" y="489778"/>
                </a:cubicBezTo>
                <a:cubicBezTo>
                  <a:pt x="711060" y="522181"/>
                  <a:pt x="752094" y="535890"/>
                  <a:pt x="795614" y="530905"/>
                </a:cubicBezTo>
                <a:cubicBezTo>
                  <a:pt x="835404" y="528412"/>
                  <a:pt x="871463" y="510965"/>
                  <a:pt x="898819" y="484793"/>
                </a:cubicBezTo>
                <a:lnTo>
                  <a:pt x="898819" y="230557"/>
                </a:lnTo>
                <a:cubicBezTo>
                  <a:pt x="895088" y="225572"/>
                  <a:pt x="891358" y="221833"/>
                  <a:pt x="890115" y="220587"/>
                </a:cubicBezTo>
                <a:cubicBezTo>
                  <a:pt x="855299" y="191923"/>
                  <a:pt x="809292" y="178214"/>
                  <a:pt x="763285" y="181953"/>
                </a:cubicBezTo>
                <a:close/>
                <a:moveTo>
                  <a:pt x="625264" y="140827"/>
                </a:moveTo>
                <a:cubicBezTo>
                  <a:pt x="592934" y="137088"/>
                  <a:pt x="559362" y="148304"/>
                  <a:pt x="536980" y="171983"/>
                </a:cubicBezTo>
                <a:lnTo>
                  <a:pt x="295754" y="411264"/>
                </a:lnTo>
                <a:lnTo>
                  <a:pt x="156490" y="545860"/>
                </a:lnTo>
                <a:lnTo>
                  <a:pt x="406420" y="710366"/>
                </a:lnTo>
                <a:lnTo>
                  <a:pt x="441236" y="676717"/>
                </a:lnTo>
                <a:cubicBezTo>
                  <a:pt x="452427" y="665501"/>
                  <a:pt x="467348" y="660516"/>
                  <a:pt x="482269" y="665501"/>
                </a:cubicBezTo>
                <a:lnTo>
                  <a:pt x="495947" y="670486"/>
                </a:lnTo>
                <a:cubicBezTo>
                  <a:pt x="517085" y="676717"/>
                  <a:pt x="540710" y="671732"/>
                  <a:pt x="556875" y="655531"/>
                </a:cubicBezTo>
                <a:cubicBezTo>
                  <a:pt x="560605" y="650546"/>
                  <a:pt x="652619" y="559569"/>
                  <a:pt x="682462" y="530905"/>
                </a:cubicBezTo>
                <a:cubicBezTo>
                  <a:pt x="666297" y="522181"/>
                  <a:pt x="651376" y="509718"/>
                  <a:pt x="636455" y="496010"/>
                </a:cubicBezTo>
                <a:cubicBezTo>
                  <a:pt x="617803" y="497256"/>
                  <a:pt x="601639" y="494763"/>
                  <a:pt x="590448" y="492271"/>
                </a:cubicBezTo>
                <a:cubicBezTo>
                  <a:pt x="587961" y="492271"/>
                  <a:pt x="585474" y="492271"/>
                  <a:pt x="582987" y="491025"/>
                </a:cubicBezTo>
                <a:cubicBezTo>
                  <a:pt x="574283" y="509718"/>
                  <a:pt x="546928" y="554584"/>
                  <a:pt x="497190" y="574524"/>
                </a:cubicBezTo>
                <a:cubicBezTo>
                  <a:pt x="481026" y="580755"/>
                  <a:pt x="464861" y="584494"/>
                  <a:pt x="447453" y="584494"/>
                </a:cubicBezTo>
                <a:cubicBezTo>
                  <a:pt x="420098" y="584494"/>
                  <a:pt x="391499" y="577017"/>
                  <a:pt x="360413" y="560815"/>
                </a:cubicBezTo>
                <a:cubicBezTo>
                  <a:pt x="352952" y="558323"/>
                  <a:pt x="350465" y="549599"/>
                  <a:pt x="354196" y="543367"/>
                </a:cubicBezTo>
                <a:cubicBezTo>
                  <a:pt x="356683" y="535890"/>
                  <a:pt x="365387" y="533397"/>
                  <a:pt x="372847" y="537136"/>
                </a:cubicBezTo>
                <a:cubicBezTo>
                  <a:pt x="415124" y="558323"/>
                  <a:pt x="453670" y="562062"/>
                  <a:pt x="487243" y="549599"/>
                </a:cubicBezTo>
                <a:cubicBezTo>
                  <a:pt x="538224" y="529658"/>
                  <a:pt x="560605" y="474823"/>
                  <a:pt x="560605" y="473577"/>
                </a:cubicBezTo>
                <a:lnTo>
                  <a:pt x="561849" y="471084"/>
                </a:lnTo>
                <a:lnTo>
                  <a:pt x="564336" y="468592"/>
                </a:lnTo>
                <a:cubicBezTo>
                  <a:pt x="571796" y="462361"/>
                  <a:pt x="581744" y="463607"/>
                  <a:pt x="594178" y="466099"/>
                </a:cubicBezTo>
                <a:cubicBezTo>
                  <a:pt x="621533" y="469838"/>
                  <a:pt x="671271" y="478562"/>
                  <a:pt x="724738" y="424973"/>
                </a:cubicBezTo>
                <a:cubicBezTo>
                  <a:pt x="770745" y="380108"/>
                  <a:pt x="769502" y="357675"/>
                  <a:pt x="768258" y="351444"/>
                </a:cubicBezTo>
                <a:cubicBezTo>
                  <a:pt x="765772" y="347705"/>
                  <a:pt x="763285" y="345213"/>
                  <a:pt x="762041" y="345213"/>
                </a:cubicBezTo>
                <a:cubicBezTo>
                  <a:pt x="701113" y="355183"/>
                  <a:pt x="633968" y="357675"/>
                  <a:pt x="569309" y="358921"/>
                </a:cubicBezTo>
                <a:cubicBezTo>
                  <a:pt x="535737" y="360168"/>
                  <a:pt x="504651" y="360168"/>
                  <a:pt x="474809" y="362660"/>
                </a:cubicBezTo>
                <a:cubicBezTo>
                  <a:pt x="467348" y="362660"/>
                  <a:pt x="461131" y="357675"/>
                  <a:pt x="461131" y="350198"/>
                </a:cubicBezTo>
                <a:cubicBezTo>
                  <a:pt x="459887" y="342720"/>
                  <a:pt x="466104" y="336489"/>
                  <a:pt x="473565" y="336489"/>
                </a:cubicBezTo>
                <a:cubicBezTo>
                  <a:pt x="503407" y="335243"/>
                  <a:pt x="535737" y="333996"/>
                  <a:pt x="568066" y="332750"/>
                </a:cubicBezTo>
                <a:cubicBezTo>
                  <a:pt x="571796" y="332750"/>
                  <a:pt x="574283" y="332750"/>
                  <a:pt x="578013" y="332750"/>
                </a:cubicBezTo>
                <a:cubicBezTo>
                  <a:pt x="578013" y="329011"/>
                  <a:pt x="578013" y="327765"/>
                  <a:pt x="578013" y="327765"/>
                </a:cubicBezTo>
                <a:lnTo>
                  <a:pt x="578013" y="326519"/>
                </a:lnTo>
                <a:cubicBezTo>
                  <a:pt x="589204" y="254236"/>
                  <a:pt x="636455" y="195662"/>
                  <a:pt x="701113" y="169491"/>
                </a:cubicBezTo>
                <a:close/>
                <a:moveTo>
                  <a:pt x="815509" y="27417"/>
                </a:moveTo>
                <a:cubicBezTo>
                  <a:pt x="808048" y="27417"/>
                  <a:pt x="801831" y="34895"/>
                  <a:pt x="801831" y="42372"/>
                </a:cubicBezTo>
                <a:lnTo>
                  <a:pt x="801831" y="154535"/>
                </a:lnTo>
                <a:cubicBezTo>
                  <a:pt x="836647" y="158274"/>
                  <a:pt x="870220" y="171983"/>
                  <a:pt x="898819" y="194416"/>
                </a:cubicBezTo>
                <a:lnTo>
                  <a:pt x="898819" y="42372"/>
                </a:lnTo>
                <a:cubicBezTo>
                  <a:pt x="898819" y="34895"/>
                  <a:pt x="893845" y="27417"/>
                  <a:pt x="885141" y="27417"/>
                </a:cubicBezTo>
                <a:close/>
                <a:moveTo>
                  <a:pt x="815509" y="0"/>
                </a:moveTo>
                <a:lnTo>
                  <a:pt x="885141" y="0"/>
                </a:lnTo>
                <a:cubicBezTo>
                  <a:pt x="908766" y="0"/>
                  <a:pt x="927418" y="18694"/>
                  <a:pt x="927418" y="42372"/>
                </a:cubicBezTo>
                <a:lnTo>
                  <a:pt x="927418" y="220587"/>
                </a:lnTo>
                <a:lnTo>
                  <a:pt x="927418" y="675471"/>
                </a:lnTo>
                <a:cubicBezTo>
                  <a:pt x="927418" y="699150"/>
                  <a:pt x="908766" y="717844"/>
                  <a:pt x="885141" y="717844"/>
                </a:cubicBezTo>
                <a:lnTo>
                  <a:pt x="815509" y="717844"/>
                </a:lnTo>
                <a:cubicBezTo>
                  <a:pt x="793127" y="717844"/>
                  <a:pt x="774476" y="699150"/>
                  <a:pt x="774476" y="675471"/>
                </a:cubicBezTo>
                <a:lnTo>
                  <a:pt x="774476" y="559569"/>
                </a:lnTo>
                <a:cubicBezTo>
                  <a:pt x="752094" y="558323"/>
                  <a:pt x="728469" y="553337"/>
                  <a:pt x="707330" y="543367"/>
                </a:cubicBezTo>
                <a:cubicBezTo>
                  <a:pt x="687435" y="563308"/>
                  <a:pt x="580500" y="669240"/>
                  <a:pt x="575526" y="674225"/>
                </a:cubicBezTo>
                <a:cubicBezTo>
                  <a:pt x="551901" y="697903"/>
                  <a:pt x="518329" y="706627"/>
                  <a:pt x="487243" y="696657"/>
                </a:cubicBezTo>
                <a:lnTo>
                  <a:pt x="473565" y="692918"/>
                </a:lnTo>
                <a:cubicBezTo>
                  <a:pt x="468591" y="690426"/>
                  <a:pt x="464861" y="691672"/>
                  <a:pt x="461131" y="695411"/>
                </a:cubicBezTo>
                <a:lnTo>
                  <a:pt x="428802" y="725321"/>
                </a:lnTo>
                <a:lnTo>
                  <a:pt x="431288" y="727814"/>
                </a:lnTo>
                <a:cubicBezTo>
                  <a:pt x="447453" y="737784"/>
                  <a:pt x="451183" y="758970"/>
                  <a:pt x="441236" y="775171"/>
                </a:cubicBezTo>
                <a:lnTo>
                  <a:pt x="393986" y="846208"/>
                </a:lnTo>
                <a:cubicBezTo>
                  <a:pt x="387768" y="854932"/>
                  <a:pt x="376577" y="861163"/>
                  <a:pt x="365387" y="861163"/>
                </a:cubicBezTo>
                <a:cubicBezTo>
                  <a:pt x="359169" y="861163"/>
                  <a:pt x="352952" y="859917"/>
                  <a:pt x="346735" y="854932"/>
                </a:cubicBezTo>
                <a:lnTo>
                  <a:pt x="15982" y="635591"/>
                </a:lnTo>
                <a:cubicBezTo>
                  <a:pt x="-182" y="625621"/>
                  <a:pt x="-5156" y="604434"/>
                  <a:pt x="6035" y="588233"/>
                </a:cubicBezTo>
                <a:lnTo>
                  <a:pt x="52042" y="517196"/>
                </a:lnTo>
                <a:cubicBezTo>
                  <a:pt x="63233" y="502241"/>
                  <a:pt x="84371" y="497256"/>
                  <a:pt x="100536" y="508472"/>
                </a:cubicBezTo>
                <a:lnTo>
                  <a:pt x="132865" y="529658"/>
                </a:lnTo>
                <a:lnTo>
                  <a:pt x="277103" y="392570"/>
                </a:lnTo>
                <a:lnTo>
                  <a:pt x="517085" y="152043"/>
                </a:lnTo>
                <a:cubicBezTo>
                  <a:pt x="546928" y="122133"/>
                  <a:pt x="589204" y="108424"/>
                  <a:pt x="630237" y="114655"/>
                </a:cubicBezTo>
                <a:lnTo>
                  <a:pt x="633968" y="114655"/>
                </a:lnTo>
                <a:lnTo>
                  <a:pt x="744633" y="155782"/>
                </a:lnTo>
                <a:cubicBezTo>
                  <a:pt x="750850" y="155782"/>
                  <a:pt x="755824" y="154535"/>
                  <a:pt x="760798" y="154535"/>
                </a:cubicBezTo>
                <a:cubicBezTo>
                  <a:pt x="765772" y="153289"/>
                  <a:pt x="769502" y="153289"/>
                  <a:pt x="774476" y="153289"/>
                </a:cubicBezTo>
                <a:lnTo>
                  <a:pt x="774476" y="42372"/>
                </a:lnTo>
                <a:cubicBezTo>
                  <a:pt x="774476" y="18694"/>
                  <a:pt x="793127" y="0"/>
                  <a:pt x="8155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28B5A5D7-A061-F74F-A494-5FBF6BF38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15758" y="11170044"/>
            <a:ext cx="1047925" cy="954559"/>
          </a:xfrm>
          <a:custGeom>
            <a:avLst/>
            <a:gdLst>
              <a:gd name="connsiteX0" fmla="*/ 480043 w 1047925"/>
              <a:gd name="connsiteY0" fmla="*/ 823958 h 954559"/>
              <a:gd name="connsiteX1" fmla="*/ 493179 w 1047925"/>
              <a:gd name="connsiteY1" fmla="*/ 837511 h 954559"/>
              <a:gd name="connsiteX2" fmla="*/ 493179 w 1047925"/>
              <a:gd name="connsiteY2" fmla="*/ 941006 h 954559"/>
              <a:gd name="connsiteX3" fmla="*/ 480043 w 1047925"/>
              <a:gd name="connsiteY3" fmla="*/ 954559 h 954559"/>
              <a:gd name="connsiteX4" fmla="*/ 466907 w 1047925"/>
              <a:gd name="connsiteY4" fmla="*/ 941006 h 954559"/>
              <a:gd name="connsiteX5" fmla="*/ 466907 w 1047925"/>
              <a:gd name="connsiteY5" fmla="*/ 837511 h 954559"/>
              <a:gd name="connsiteX6" fmla="*/ 480043 w 1047925"/>
              <a:gd name="connsiteY6" fmla="*/ 823958 h 954559"/>
              <a:gd name="connsiteX7" fmla="*/ 265949 w 1047925"/>
              <a:gd name="connsiteY7" fmla="*/ 804452 h 954559"/>
              <a:gd name="connsiteX8" fmla="*/ 275945 w 1047925"/>
              <a:gd name="connsiteY8" fmla="*/ 805685 h 954559"/>
              <a:gd name="connsiteX9" fmla="*/ 280792 w 1047925"/>
              <a:gd name="connsiteY9" fmla="*/ 824183 h 954559"/>
              <a:gd name="connsiteX10" fmla="*/ 229900 w 1047925"/>
              <a:gd name="connsiteY10" fmla="*/ 914202 h 954559"/>
              <a:gd name="connsiteX11" fmla="*/ 217783 w 1047925"/>
              <a:gd name="connsiteY11" fmla="*/ 921601 h 954559"/>
              <a:gd name="connsiteX12" fmla="*/ 211724 w 1047925"/>
              <a:gd name="connsiteY12" fmla="*/ 919135 h 954559"/>
              <a:gd name="connsiteX13" fmla="*/ 206877 w 1047925"/>
              <a:gd name="connsiteY13" fmla="*/ 900637 h 954559"/>
              <a:gd name="connsiteX14" fmla="*/ 257769 w 1047925"/>
              <a:gd name="connsiteY14" fmla="*/ 810618 h 954559"/>
              <a:gd name="connsiteX15" fmla="*/ 265949 w 1047925"/>
              <a:gd name="connsiteY15" fmla="*/ 804452 h 954559"/>
              <a:gd name="connsiteX16" fmla="*/ 694123 w 1047925"/>
              <a:gd name="connsiteY16" fmla="*/ 804452 h 954559"/>
              <a:gd name="connsiteX17" fmla="*/ 702302 w 1047925"/>
              <a:gd name="connsiteY17" fmla="*/ 810618 h 954559"/>
              <a:gd name="connsiteX18" fmla="*/ 753194 w 1047925"/>
              <a:gd name="connsiteY18" fmla="*/ 900637 h 954559"/>
              <a:gd name="connsiteX19" fmla="*/ 748347 w 1047925"/>
              <a:gd name="connsiteY19" fmla="*/ 919135 h 954559"/>
              <a:gd name="connsiteX20" fmla="*/ 741077 w 1047925"/>
              <a:gd name="connsiteY20" fmla="*/ 921601 h 954559"/>
              <a:gd name="connsiteX21" fmla="*/ 730171 w 1047925"/>
              <a:gd name="connsiteY21" fmla="*/ 914202 h 954559"/>
              <a:gd name="connsiteX22" fmla="*/ 679279 w 1047925"/>
              <a:gd name="connsiteY22" fmla="*/ 824183 h 954559"/>
              <a:gd name="connsiteX23" fmla="*/ 684126 w 1047925"/>
              <a:gd name="connsiteY23" fmla="*/ 805685 h 954559"/>
              <a:gd name="connsiteX24" fmla="*/ 694123 w 1047925"/>
              <a:gd name="connsiteY24" fmla="*/ 804452 h 954559"/>
              <a:gd name="connsiteX25" fmla="*/ 836012 w 1047925"/>
              <a:gd name="connsiteY25" fmla="*/ 705607 h 954559"/>
              <a:gd name="connsiteX26" fmla="*/ 847151 w 1047925"/>
              <a:gd name="connsiteY26" fmla="*/ 706855 h 954559"/>
              <a:gd name="connsiteX27" fmla="*/ 935041 w 1047925"/>
              <a:gd name="connsiteY27" fmla="*/ 759288 h 954559"/>
              <a:gd name="connsiteX28" fmla="*/ 939923 w 1047925"/>
              <a:gd name="connsiteY28" fmla="*/ 778015 h 954559"/>
              <a:gd name="connsiteX29" fmla="*/ 927716 w 1047925"/>
              <a:gd name="connsiteY29" fmla="*/ 784257 h 954559"/>
              <a:gd name="connsiteX30" fmla="*/ 921613 w 1047925"/>
              <a:gd name="connsiteY30" fmla="*/ 783008 h 954559"/>
              <a:gd name="connsiteX31" fmla="*/ 833723 w 1047925"/>
              <a:gd name="connsiteY31" fmla="*/ 730575 h 954559"/>
              <a:gd name="connsiteX32" fmla="*/ 827620 w 1047925"/>
              <a:gd name="connsiteY32" fmla="*/ 711849 h 954559"/>
              <a:gd name="connsiteX33" fmla="*/ 836012 w 1047925"/>
              <a:gd name="connsiteY33" fmla="*/ 705607 h 954559"/>
              <a:gd name="connsiteX34" fmla="*/ 124533 w 1047925"/>
              <a:gd name="connsiteY34" fmla="*/ 705607 h 954559"/>
              <a:gd name="connsiteX35" fmla="*/ 132394 w 1047925"/>
              <a:gd name="connsiteY35" fmla="*/ 711849 h 954559"/>
              <a:gd name="connsiteX36" fmla="*/ 127462 w 1047925"/>
              <a:gd name="connsiteY36" fmla="*/ 730575 h 954559"/>
              <a:gd name="connsiteX37" fmla="*/ 38676 w 1047925"/>
              <a:gd name="connsiteY37" fmla="*/ 783008 h 954559"/>
              <a:gd name="connsiteX38" fmla="*/ 31277 w 1047925"/>
              <a:gd name="connsiteY38" fmla="*/ 784257 h 954559"/>
              <a:gd name="connsiteX39" fmla="*/ 20178 w 1047925"/>
              <a:gd name="connsiteY39" fmla="*/ 778015 h 954559"/>
              <a:gd name="connsiteX40" fmla="*/ 25111 w 1047925"/>
              <a:gd name="connsiteY40" fmla="*/ 759288 h 954559"/>
              <a:gd name="connsiteX41" fmla="*/ 113897 w 1047925"/>
              <a:gd name="connsiteY41" fmla="*/ 706855 h 954559"/>
              <a:gd name="connsiteX42" fmla="*/ 124533 w 1047925"/>
              <a:gd name="connsiteY42" fmla="*/ 705607 h 954559"/>
              <a:gd name="connsiteX43" fmla="*/ 517740 w 1047925"/>
              <a:gd name="connsiteY43" fmla="*/ 634809 h 954559"/>
              <a:gd name="connsiteX44" fmla="*/ 517740 w 1047925"/>
              <a:gd name="connsiteY44" fmla="*/ 677314 h 954559"/>
              <a:gd name="connsiteX45" fmla="*/ 609838 w 1047925"/>
              <a:gd name="connsiteY45" fmla="*/ 707318 h 954559"/>
              <a:gd name="connsiteX46" fmla="*/ 701936 w 1047925"/>
              <a:gd name="connsiteY46" fmla="*/ 677314 h 954559"/>
              <a:gd name="connsiteX47" fmla="*/ 701936 w 1047925"/>
              <a:gd name="connsiteY47" fmla="*/ 676064 h 954559"/>
              <a:gd name="connsiteX48" fmla="*/ 701936 w 1047925"/>
              <a:gd name="connsiteY48" fmla="*/ 634809 h 954559"/>
              <a:gd name="connsiteX49" fmla="*/ 609838 w 1047925"/>
              <a:gd name="connsiteY49" fmla="*/ 654811 h 954559"/>
              <a:gd name="connsiteX50" fmla="*/ 517740 w 1047925"/>
              <a:gd name="connsiteY50" fmla="*/ 634809 h 954559"/>
              <a:gd name="connsiteX51" fmla="*/ 873686 w 1047925"/>
              <a:gd name="connsiteY51" fmla="*/ 597305 h 954559"/>
              <a:gd name="connsiteX52" fmla="*/ 781588 w 1047925"/>
              <a:gd name="connsiteY52" fmla="*/ 617307 h 954559"/>
              <a:gd name="connsiteX53" fmla="*/ 729316 w 1047925"/>
              <a:gd name="connsiteY53" fmla="*/ 612306 h 954559"/>
              <a:gd name="connsiteX54" fmla="*/ 729316 w 1047925"/>
              <a:gd name="connsiteY54" fmla="*/ 666063 h 954559"/>
              <a:gd name="connsiteX55" fmla="*/ 781588 w 1047925"/>
              <a:gd name="connsiteY55" fmla="*/ 672314 h 954559"/>
              <a:gd name="connsiteX56" fmla="*/ 873686 w 1047925"/>
              <a:gd name="connsiteY56" fmla="*/ 644810 h 954559"/>
              <a:gd name="connsiteX57" fmla="*/ 873686 w 1047925"/>
              <a:gd name="connsiteY57" fmla="*/ 643560 h 954559"/>
              <a:gd name="connsiteX58" fmla="*/ 476669 w 1047925"/>
              <a:gd name="connsiteY58" fmla="*/ 587304 h 954559"/>
              <a:gd name="connsiteX59" fmla="*/ 318609 w 1047925"/>
              <a:gd name="connsiteY59" fmla="*/ 623558 h 954559"/>
              <a:gd name="connsiteX60" fmla="*/ 318609 w 1047925"/>
              <a:gd name="connsiteY60" fmla="*/ 659812 h 954559"/>
              <a:gd name="connsiteX61" fmla="*/ 321098 w 1047925"/>
              <a:gd name="connsiteY61" fmla="*/ 662312 h 954559"/>
              <a:gd name="connsiteX62" fmla="*/ 323587 w 1047925"/>
              <a:gd name="connsiteY62" fmla="*/ 663562 h 954559"/>
              <a:gd name="connsiteX63" fmla="*/ 476669 w 1047925"/>
              <a:gd name="connsiteY63" fmla="*/ 628558 h 954559"/>
              <a:gd name="connsiteX64" fmla="*/ 1020545 w 1047925"/>
              <a:gd name="connsiteY64" fmla="*/ 566051 h 954559"/>
              <a:gd name="connsiteX65" fmla="*/ 928447 w 1047925"/>
              <a:gd name="connsiteY65" fmla="*/ 586053 h 954559"/>
              <a:gd name="connsiteX66" fmla="*/ 901066 w 1047925"/>
              <a:gd name="connsiteY66" fmla="*/ 584803 h 954559"/>
              <a:gd name="connsiteX67" fmla="*/ 901066 w 1047925"/>
              <a:gd name="connsiteY67" fmla="*/ 637309 h 954559"/>
              <a:gd name="connsiteX68" fmla="*/ 928447 w 1047925"/>
              <a:gd name="connsiteY68" fmla="*/ 638560 h 954559"/>
              <a:gd name="connsiteX69" fmla="*/ 1020545 w 1047925"/>
              <a:gd name="connsiteY69" fmla="*/ 609806 h 954559"/>
              <a:gd name="connsiteX70" fmla="*/ 27380 w 1047925"/>
              <a:gd name="connsiteY70" fmla="*/ 563551 h 954559"/>
              <a:gd name="connsiteX71" fmla="*/ 27380 w 1047925"/>
              <a:gd name="connsiteY71" fmla="*/ 592304 h 954559"/>
              <a:gd name="connsiteX72" fmla="*/ 38582 w 1047925"/>
              <a:gd name="connsiteY72" fmla="*/ 607306 h 954559"/>
              <a:gd name="connsiteX73" fmla="*/ 291229 w 1047925"/>
              <a:gd name="connsiteY73" fmla="*/ 664813 h 954559"/>
              <a:gd name="connsiteX74" fmla="*/ 291229 w 1047925"/>
              <a:gd name="connsiteY74" fmla="*/ 623558 h 954559"/>
              <a:gd name="connsiteX75" fmla="*/ 517740 w 1047925"/>
              <a:gd name="connsiteY75" fmla="*/ 556050 h 954559"/>
              <a:gd name="connsiteX76" fmla="*/ 517740 w 1047925"/>
              <a:gd name="connsiteY76" fmla="*/ 598555 h 954559"/>
              <a:gd name="connsiteX77" fmla="*/ 609838 w 1047925"/>
              <a:gd name="connsiteY77" fmla="*/ 626058 h 954559"/>
              <a:gd name="connsiteX78" fmla="*/ 701936 w 1047925"/>
              <a:gd name="connsiteY78" fmla="*/ 598555 h 954559"/>
              <a:gd name="connsiteX79" fmla="*/ 701936 w 1047925"/>
              <a:gd name="connsiteY79" fmla="*/ 556050 h 954559"/>
              <a:gd name="connsiteX80" fmla="*/ 609838 w 1047925"/>
              <a:gd name="connsiteY80" fmla="*/ 574802 h 954559"/>
              <a:gd name="connsiteX81" fmla="*/ 517740 w 1047925"/>
              <a:gd name="connsiteY81" fmla="*/ 556050 h 954559"/>
              <a:gd name="connsiteX82" fmla="*/ 476669 w 1047925"/>
              <a:gd name="connsiteY82" fmla="*/ 521046 h 954559"/>
              <a:gd name="connsiteX83" fmla="*/ 318609 w 1047925"/>
              <a:gd name="connsiteY83" fmla="*/ 556050 h 954559"/>
              <a:gd name="connsiteX84" fmla="*/ 318609 w 1047925"/>
              <a:gd name="connsiteY84" fmla="*/ 596055 h 954559"/>
              <a:gd name="connsiteX85" fmla="*/ 476669 w 1047925"/>
              <a:gd name="connsiteY85" fmla="*/ 558550 h 954559"/>
              <a:gd name="connsiteX86" fmla="*/ 873686 w 1047925"/>
              <a:gd name="connsiteY86" fmla="*/ 518545 h 954559"/>
              <a:gd name="connsiteX87" fmla="*/ 781588 w 1047925"/>
              <a:gd name="connsiteY87" fmla="*/ 537298 h 954559"/>
              <a:gd name="connsiteX88" fmla="*/ 729316 w 1047925"/>
              <a:gd name="connsiteY88" fmla="*/ 532297 h 954559"/>
              <a:gd name="connsiteX89" fmla="*/ 729316 w 1047925"/>
              <a:gd name="connsiteY89" fmla="*/ 583553 h 954559"/>
              <a:gd name="connsiteX90" fmla="*/ 781588 w 1047925"/>
              <a:gd name="connsiteY90" fmla="*/ 589804 h 954559"/>
              <a:gd name="connsiteX91" fmla="*/ 873686 w 1047925"/>
              <a:gd name="connsiteY91" fmla="*/ 561050 h 954559"/>
              <a:gd name="connsiteX92" fmla="*/ 928447 w 1047925"/>
              <a:gd name="connsiteY92" fmla="*/ 501043 h 954559"/>
              <a:gd name="connsiteX93" fmla="*/ 901066 w 1047925"/>
              <a:gd name="connsiteY93" fmla="*/ 502294 h 954559"/>
              <a:gd name="connsiteX94" fmla="*/ 901066 w 1047925"/>
              <a:gd name="connsiteY94" fmla="*/ 557300 h 954559"/>
              <a:gd name="connsiteX95" fmla="*/ 928447 w 1047925"/>
              <a:gd name="connsiteY95" fmla="*/ 558550 h 954559"/>
              <a:gd name="connsiteX96" fmla="*/ 1020545 w 1047925"/>
              <a:gd name="connsiteY96" fmla="*/ 529797 h 954559"/>
              <a:gd name="connsiteX97" fmla="*/ 928447 w 1047925"/>
              <a:gd name="connsiteY97" fmla="*/ 501043 h 954559"/>
              <a:gd name="connsiteX98" fmla="*/ 27380 w 1047925"/>
              <a:gd name="connsiteY98" fmla="*/ 497293 h 954559"/>
              <a:gd name="connsiteX99" fmla="*/ 27380 w 1047925"/>
              <a:gd name="connsiteY99" fmla="*/ 534797 h 954559"/>
              <a:gd name="connsiteX100" fmla="*/ 291229 w 1047925"/>
              <a:gd name="connsiteY100" fmla="*/ 594804 h 954559"/>
              <a:gd name="connsiteX101" fmla="*/ 291229 w 1047925"/>
              <a:gd name="connsiteY101" fmla="*/ 556050 h 954559"/>
              <a:gd name="connsiteX102" fmla="*/ 609838 w 1047925"/>
              <a:gd name="connsiteY102" fmla="*/ 488542 h 954559"/>
              <a:gd name="connsiteX103" fmla="*/ 517740 w 1047925"/>
              <a:gd name="connsiteY103" fmla="*/ 518545 h 954559"/>
              <a:gd name="connsiteX104" fmla="*/ 609838 w 1047925"/>
              <a:gd name="connsiteY104" fmla="*/ 547299 h 954559"/>
              <a:gd name="connsiteX105" fmla="*/ 701936 w 1047925"/>
              <a:gd name="connsiteY105" fmla="*/ 518545 h 954559"/>
              <a:gd name="connsiteX106" fmla="*/ 672066 w 1047925"/>
              <a:gd name="connsiteY106" fmla="*/ 498543 h 954559"/>
              <a:gd name="connsiteX107" fmla="*/ 609838 w 1047925"/>
              <a:gd name="connsiteY107" fmla="*/ 488542 h 954559"/>
              <a:gd name="connsiteX108" fmla="*/ 476669 w 1047925"/>
              <a:gd name="connsiteY108" fmla="*/ 451037 h 954559"/>
              <a:gd name="connsiteX109" fmla="*/ 318609 w 1047925"/>
              <a:gd name="connsiteY109" fmla="*/ 487292 h 954559"/>
              <a:gd name="connsiteX110" fmla="*/ 318609 w 1047925"/>
              <a:gd name="connsiteY110" fmla="*/ 528547 h 954559"/>
              <a:gd name="connsiteX111" fmla="*/ 476669 w 1047925"/>
              <a:gd name="connsiteY111" fmla="*/ 492292 h 954559"/>
              <a:gd name="connsiteX112" fmla="*/ 689490 w 1047925"/>
              <a:gd name="connsiteY112" fmla="*/ 438536 h 954559"/>
              <a:gd name="connsiteX113" fmla="*/ 689490 w 1047925"/>
              <a:gd name="connsiteY113" fmla="*/ 474790 h 954559"/>
              <a:gd name="connsiteX114" fmla="*/ 725583 w 1047925"/>
              <a:gd name="connsiteY114" fmla="*/ 502294 h 954559"/>
              <a:gd name="connsiteX115" fmla="*/ 781588 w 1047925"/>
              <a:gd name="connsiteY115" fmla="*/ 509794 h 954559"/>
              <a:gd name="connsiteX116" fmla="*/ 873686 w 1047925"/>
              <a:gd name="connsiteY116" fmla="*/ 481041 h 954559"/>
              <a:gd name="connsiteX117" fmla="*/ 873686 w 1047925"/>
              <a:gd name="connsiteY117" fmla="*/ 438536 h 954559"/>
              <a:gd name="connsiteX118" fmla="*/ 781588 w 1047925"/>
              <a:gd name="connsiteY118" fmla="*/ 458538 h 954559"/>
              <a:gd name="connsiteX119" fmla="*/ 689490 w 1047925"/>
              <a:gd name="connsiteY119" fmla="*/ 438536 h 954559"/>
              <a:gd name="connsiteX120" fmla="*/ 27380 w 1047925"/>
              <a:gd name="connsiteY120" fmla="*/ 426035 h 954559"/>
              <a:gd name="connsiteX121" fmla="*/ 27380 w 1047925"/>
              <a:gd name="connsiteY121" fmla="*/ 468540 h 954559"/>
              <a:gd name="connsiteX122" fmla="*/ 291229 w 1047925"/>
              <a:gd name="connsiteY122" fmla="*/ 528547 h 954559"/>
              <a:gd name="connsiteX123" fmla="*/ 292473 w 1047925"/>
              <a:gd name="connsiteY123" fmla="*/ 487292 h 954559"/>
              <a:gd name="connsiteX124" fmla="*/ 476669 w 1047925"/>
              <a:gd name="connsiteY124" fmla="*/ 377279 h 954559"/>
              <a:gd name="connsiteX125" fmla="*/ 363414 w 1047925"/>
              <a:gd name="connsiteY125" fmla="*/ 403532 h 954559"/>
              <a:gd name="connsiteX126" fmla="*/ 323587 w 1047925"/>
              <a:gd name="connsiteY126" fmla="*/ 412283 h 954559"/>
              <a:gd name="connsiteX127" fmla="*/ 322343 w 1047925"/>
              <a:gd name="connsiteY127" fmla="*/ 412283 h 954559"/>
              <a:gd name="connsiteX128" fmla="*/ 318609 w 1047925"/>
              <a:gd name="connsiteY128" fmla="*/ 416033 h 954559"/>
              <a:gd name="connsiteX129" fmla="*/ 318609 w 1047925"/>
              <a:gd name="connsiteY129" fmla="*/ 458538 h 954559"/>
              <a:gd name="connsiteX130" fmla="*/ 476669 w 1047925"/>
              <a:gd name="connsiteY130" fmla="*/ 422284 h 954559"/>
              <a:gd name="connsiteX131" fmla="*/ 689490 w 1047925"/>
              <a:gd name="connsiteY131" fmla="*/ 358527 h 954559"/>
              <a:gd name="connsiteX132" fmla="*/ 689490 w 1047925"/>
              <a:gd name="connsiteY132" fmla="*/ 401032 h 954559"/>
              <a:gd name="connsiteX133" fmla="*/ 781588 w 1047925"/>
              <a:gd name="connsiteY133" fmla="*/ 429785 h 954559"/>
              <a:gd name="connsiteX134" fmla="*/ 873686 w 1047925"/>
              <a:gd name="connsiteY134" fmla="*/ 401032 h 954559"/>
              <a:gd name="connsiteX135" fmla="*/ 873686 w 1047925"/>
              <a:gd name="connsiteY135" fmla="*/ 358527 h 954559"/>
              <a:gd name="connsiteX136" fmla="*/ 781588 w 1047925"/>
              <a:gd name="connsiteY136" fmla="*/ 377279 h 954559"/>
              <a:gd name="connsiteX137" fmla="*/ 689490 w 1047925"/>
              <a:gd name="connsiteY137" fmla="*/ 358527 h 954559"/>
              <a:gd name="connsiteX138" fmla="*/ 27380 w 1047925"/>
              <a:gd name="connsiteY138" fmla="*/ 353526 h 954559"/>
              <a:gd name="connsiteX139" fmla="*/ 27380 w 1047925"/>
              <a:gd name="connsiteY139" fmla="*/ 398531 h 954559"/>
              <a:gd name="connsiteX140" fmla="*/ 292473 w 1047925"/>
              <a:gd name="connsiteY140" fmla="*/ 458538 h 954559"/>
              <a:gd name="connsiteX141" fmla="*/ 292473 w 1047925"/>
              <a:gd name="connsiteY141" fmla="*/ 413533 h 954559"/>
              <a:gd name="connsiteX142" fmla="*/ 635974 w 1047925"/>
              <a:gd name="connsiteY142" fmla="*/ 341025 h 954559"/>
              <a:gd name="connsiteX143" fmla="*/ 504050 w 1047925"/>
              <a:gd name="connsiteY143" fmla="*/ 371028 h 954559"/>
              <a:gd name="connsiteX144" fmla="*/ 504050 w 1047925"/>
              <a:gd name="connsiteY144" fmla="*/ 491042 h 954559"/>
              <a:gd name="connsiteX145" fmla="*/ 609838 w 1047925"/>
              <a:gd name="connsiteY145" fmla="*/ 461039 h 954559"/>
              <a:gd name="connsiteX146" fmla="*/ 635974 w 1047925"/>
              <a:gd name="connsiteY146" fmla="*/ 463539 h 954559"/>
              <a:gd name="connsiteX147" fmla="*/ 781588 w 1047925"/>
              <a:gd name="connsiteY147" fmla="*/ 292269 h 954559"/>
              <a:gd name="connsiteX148" fmla="*/ 689490 w 1047925"/>
              <a:gd name="connsiteY148" fmla="*/ 322272 h 954559"/>
              <a:gd name="connsiteX149" fmla="*/ 781588 w 1047925"/>
              <a:gd name="connsiteY149" fmla="*/ 349776 h 954559"/>
              <a:gd name="connsiteX150" fmla="*/ 873686 w 1047925"/>
              <a:gd name="connsiteY150" fmla="*/ 322272 h 954559"/>
              <a:gd name="connsiteX151" fmla="*/ 781588 w 1047925"/>
              <a:gd name="connsiteY151" fmla="*/ 292269 h 954559"/>
              <a:gd name="connsiteX152" fmla="*/ 266337 w 1047925"/>
              <a:gd name="connsiteY152" fmla="*/ 291019 h 954559"/>
              <a:gd name="connsiteX153" fmla="*/ 73429 w 1047925"/>
              <a:gd name="connsiteY153" fmla="*/ 336024 h 954559"/>
              <a:gd name="connsiteX154" fmla="*/ 297452 w 1047925"/>
              <a:gd name="connsiteY154" fmla="*/ 387280 h 954559"/>
              <a:gd name="connsiteX155" fmla="*/ 316120 w 1047925"/>
              <a:gd name="connsiteY155" fmla="*/ 386030 h 954559"/>
              <a:gd name="connsiteX156" fmla="*/ 357191 w 1047925"/>
              <a:gd name="connsiteY156" fmla="*/ 377279 h 954559"/>
              <a:gd name="connsiteX157" fmla="*/ 394528 w 1047925"/>
              <a:gd name="connsiteY157" fmla="*/ 368528 h 954559"/>
              <a:gd name="connsiteX158" fmla="*/ 443066 w 1047925"/>
              <a:gd name="connsiteY158" fmla="*/ 357276 h 954559"/>
              <a:gd name="connsiteX159" fmla="*/ 424397 w 1047925"/>
              <a:gd name="connsiteY159" fmla="*/ 254764 h 954559"/>
              <a:gd name="connsiteX160" fmla="*/ 314875 w 1047925"/>
              <a:gd name="connsiteY160" fmla="*/ 281017 h 954559"/>
              <a:gd name="connsiteX161" fmla="*/ 491604 w 1047925"/>
              <a:gd name="connsiteY161" fmla="*/ 346025 h 954559"/>
              <a:gd name="connsiteX162" fmla="*/ 509028 w 1047925"/>
              <a:gd name="connsiteY162" fmla="*/ 342275 h 954559"/>
              <a:gd name="connsiteX163" fmla="*/ 602370 w 1047925"/>
              <a:gd name="connsiteY163" fmla="*/ 322272 h 954559"/>
              <a:gd name="connsiteX164" fmla="*/ 587280 w 1047925"/>
              <a:gd name="connsiteY164" fmla="*/ 221635 h 954559"/>
              <a:gd name="connsiteX165" fmla="*/ 561300 w 1047925"/>
              <a:gd name="connsiteY165" fmla="*/ 223511 h 954559"/>
              <a:gd name="connsiteX166" fmla="*/ 474180 w 1047925"/>
              <a:gd name="connsiteY166" fmla="*/ 243513 h 954559"/>
              <a:gd name="connsiteX167" fmla="*/ 650909 w 1047925"/>
              <a:gd name="connsiteY167" fmla="*/ 309771 h 954559"/>
              <a:gd name="connsiteX168" fmla="*/ 665843 w 1047925"/>
              <a:gd name="connsiteY168" fmla="*/ 307271 h 954559"/>
              <a:gd name="connsiteX169" fmla="*/ 731805 w 1047925"/>
              <a:gd name="connsiteY169" fmla="*/ 269766 h 954559"/>
              <a:gd name="connsiteX170" fmla="*/ 612327 w 1047925"/>
              <a:gd name="connsiteY170" fmla="*/ 227261 h 954559"/>
              <a:gd name="connsiteX171" fmla="*/ 587280 w 1047925"/>
              <a:gd name="connsiteY171" fmla="*/ 221635 h 954559"/>
              <a:gd name="connsiteX172" fmla="*/ 589147 w 1047925"/>
              <a:gd name="connsiteY172" fmla="*/ 194445 h 954559"/>
              <a:gd name="connsiteX173" fmla="*/ 622284 w 1047925"/>
              <a:gd name="connsiteY173" fmla="*/ 201008 h 954559"/>
              <a:gd name="connsiteX174" fmla="*/ 801501 w 1047925"/>
              <a:gd name="connsiteY174" fmla="*/ 266016 h 954559"/>
              <a:gd name="connsiteX175" fmla="*/ 901066 w 1047925"/>
              <a:gd name="connsiteY175" fmla="*/ 322272 h 954559"/>
              <a:gd name="connsiteX176" fmla="*/ 901066 w 1047925"/>
              <a:gd name="connsiteY176" fmla="*/ 474790 h 954559"/>
              <a:gd name="connsiteX177" fmla="*/ 1047925 w 1047925"/>
              <a:gd name="connsiteY177" fmla="*/ 529797 h 954559"/>
              <a:gd name="connsiteX178" fmla="*/ 1047925 w 1047925"/>
              <a:gd name="connsiteY178" fmla="*/ 609806 h 954559"/>
              <a:gd name="connsiteX179" fmla="*/ 928447 w 1047925"/>
              <a:gd name="connsiteY179" fmla="*/ 666063 h 954559"/>
              <a:gd name="connsiteX180" fmla="*/ 894844 w 1047925"/>
              <a:gd name="connsiteY180" fmla="*/ 663562 h 954559"/>
              <a:gd name="connsiteX181" fmla="*/ 781588 w 1047925"/>
              <a:gd name="connsiteY181" fmla="*/ 699817 h 954559"/>
              <a:gd name="connsiteX182" fmla="*/ 725583 w 1047925"/>
              <a:gd name="connsiteY182" fmla="*/ 693566 h 954559"/>
              <a:gd name="connsiteX183" fmla="*/ 609838 w 1047925"/>
              <a:gd name="connsiteY183" fmla="*/ 734821 h 954559"/>
              <a:gd name="connsiteX184" fmla="*/ 490359 w 1047925"/>
              <a:gd name="connsiteY184" fmla="*/ 677314 h 954559"/>
              <a:gd name="connsiteX185" fmla="*/ 490359 w 1047925"/>
              <a:gd name="connsiteY185" fmla="*/ 653561 h 954559"/>
              <a:gd name="connsiteX186" fmla="*/ 400751 w 1047925"/>
              <a:gd name="connsiteY186" fmla="*/ 674814 h 954559"/>
              <a:gd name="connsiteX187" fmla="*/ 323587 w 1047925"/>
              <a:gd name="connsiteY187" fmla="*/ 691066 h 954559"/>
              <a:gd name="connsiteX188" fmla="*/ 306164 w 1047925"/>
              <a:gd name="connsiteY188" fmla="*/ 693566 h 954559"/>
              <a:gd name="connsiteX189" fmla="*/ 287495 w 1047925"/>
              <a:gd name="connsiteY189" fmla="*/ 691066 h 954559"/>
              <a:gd name="connsiteX190" fmla="*/ 235223 w 1047925"/>
              <a:gd name="connsiteY190" fmla="*/ 681065 h 954559"/>
              <a:gd name="connsiteX191" fmla="*/ 33603 w 1047925"/>
              <a:gd name="connsiteY191" fmla="*/ 633559 h 954559"/>
              <a:gd name="connsiteX192" fmla="*/ 0 w 1047925"/>
              <a:gd name="connsiteY192" fmla="*/ 592304 h 954559"/>
              <a:gd name="connsiteX193" fmla="*/ 0 w 1047925"/>
              <a:gd name="connsiteY193" fmla="*/ 336024 h 954559"/>
              <a:gd name="connsiteX194" fmla="*/ 6223 w 1047925"/>
              <a:gd name="connsiteY194" fmla="*/ 324773 h 954559"/>
              <a:gd name="connsiteX195" fmla="*/ 11201 w 1047925"/>
              <a:gd name="connsiteY195" fmla="*/ 322272 h 954559"/>
              <a:gd name="connsiteX196" fmla="*/ 283761 w 1047925"/>
              <a:gd name="connsiteY196" fmla="*/ 258515 h 954559"/>
              <a:gd name="connsiteX197" fmla="*/ 423153 w 1047925"/>
              <a:gd name="connsiteY197" fmla="*/ 227261 h 954559"/>
              <a:gd name="connsiteX198" fmla="*/ 555077 w 1047925"/>
              <a:gd name="connsiteY198" fmla="*/ 197258 h 954559"/>
              <a:gd name="connsiteX199" fmla="*/ 589147 w 1047925"/>
              <a:gd name="connsiteY199" fmla="*/ 194445 h 954559"/>
              <a:gd name="connsiteX200" fmla="*/ 931683 w 1047925"/>
              <a:gd name="connsiteY200" fmla="*/ 167251 h 954559"/>
              <a:gd name="connsiteX201" fmla="*/ 939923 w 1047925"/>
              <a:gd name="connsiteY201" fmla="*/ 173399 h 954559"/>
              <a:gd name="connsiteX202" fmla="*/ 935041 w 1047925"/>
              <a:gd name="connsiteY202" fmla="*/ 191846 h 954559"/>
              <a:gd name="connsiteX203" fmla="*/ 847151 w 1047925"/>
              <a:gd name="connsiteY203" fmla="*/ 243497 h 954559"/>
              <a:gd name="connsiteX204" fmla="*/ 839827 w 1047925"/>
              <a:gd name="connsiteY204" fmla="*/ 245956 h 954559"/>
              <a:gd name="connsiteX205" fmla="*/ 827620 w 1047925"/>
              <a:gd name="connsiteY205" fmla="*/ 238578 h 954559"/>
              <a:gd name="connsiteX206" fmla="*/ 833723 w 1047925"/>
              <a:gd name="connsiteY206" fmla="*/ 220131 h 954559"/>
              <a:gd name="connsiteX207" fmla="*/ 921613 w 1047925"/>
              <a:gd name="connsiteY207" fmla="*/ 168480 h 954559"/>
              <a:gd name="connsiteX208" fmla="*/ 931683 w 1047925"/>
              <a:gd name="connsiteY208" fmla="*/ 167251 h 954559"/>
              <a:gd name="connsiteX209" fmla="*/ 28502 w 1047925"/>
              <a:gd name="connsiteY209" fmla="*/ 167251 h 954559"/>
              <a:gd name="connsiteX210" fmla="*/ 38676 w 1047925"/>
              <a:gd name="connsiteY210" fmla="*/ 168480 h 954559"/>
              <a:gd name="connsiteX211" fmla="*/ 127462 w 1047925"/>
              <a:gd name="connsiteY211" fmla="*/ 220131 h 954559"/>
              <a:gd name="connsiteX212" fmla="*/ 132394 w 1047925"/>
              <a:gd name="connsiteY212" fmla="*/ 238578 h 954559"/>
              <a:gd name="connsiteX213" fmla="*/ 121296 w 1047925"/>
              <a:gd name="connsiteY213" fmla="*/ 245956 h 954559"/>
              <a:gd name="connsiteX214" fmla="*/ 113897 w 1047925"/>
              <a:gd name="connsiteY214" fmla="*/ 243497 h 954559"/>
              <a:gd name="connsiteX215" fmla="*/ 25111 w 1047925"/>
              <a:gd name="connsiteY215" fmla="*/ 191846 h 954559"/>
              <a:gd name="connsiteX216" fmla="*/ 20178 w 1047925"/>
              <a:gd name="connsiteY216" fmla="*/ 173399 h 954559"/>
              <a:gd name="connsiteX217" fmla="*/ 28502 w 1047925"/>
              <a:gd name="connsiteY217" fmla="*/ 167251 h 954559"/>
              <a:gd name="connsiteX218" fmla="*/ 737896 w 1047925"/>
              <a:gd name="connsiteY218" fmla="*/ 35452 h 954559"/>
              <a:gd name="connsiteX219" fmla="*/ 748347 w 1047925"/>
              <a:gd name="connsiteY219" fmla="*/ 36698 h 954559"/>
              <a:gd name="connsiteX220" fmla="*/ 753194 w 1047925"/>
              <a:gd name="connsiteY220" fmla="*/ 55385 h 954559"/>
              <a:gd name="connsiteX221" fmla="*/ 702302 w 1047925"/>
              <a:gd name="connsiteY221" fmla="*/ 146333 h 954559"/>
              <a:gd name="connsiteX222" fmla="*/ 690185 w 1047925"/>
              <a:gd name="connsiteY222" fmla="*/ 152562 h 954559"/>
              <a:gd name="connsiteX223" fmla="*/ 684126 w 1047925"/>
              <a:gd name="connsiteY223" fmla="*/ 151316 h 954559"/>
              <a:gd name="connsiteX224" fmla="*/ 679279 w 1047925"/>
              <a:gd name="connsiteY224" fmla="*/ 132628 h 954559"/>
              <a:gd name="connsiteX225" fmla="*/ 730171 w 1047925"/>
              <a:gd name="connsiteY225" fmla="*/ 41681 h 954559"/>
              <a:gd name="connsiteX226" fmla="*/ 737896 w 1047925"/>
              <a:gd name="connsiteY226" fmla="*/ 35452 h 954559"/>
              <a:gd name="connsiteX227" fmla="*/ 221721 w 1047925"/>
              <a:gd name="connsiteY227" fmla="*/ 35452 h 954559"/>
              <a:gd name="connsiteX228" fmla="*/ 229900 w 1047925"/>
              <a:gd name="connsiteY228" fmla="*/ 41681 h 954559"/>
              <a:gd name="connsiteX229" fmla="*/ 280792 w 1047925"/>
              <a:gd name="connsiteY229" fmla="*/ 132628 h 954559"/>
              <a:gd name="connsiteX230" fmla="*/ 275945 w 1047925"/>
              <a:gd name="connsiteY230" fmla="*/ 151316 h 954559"/>
              <a:gd name="connsiteX231" fmla="*/ 268675 w 1047925"/>
              <a:gd name="connsiteY231" fmla="*/ 152562 h 954559"/>
              <a:gd name="connsiteX232" fmla="*/ 257769 w 1047925"/>
              <a:gd name="connsiteY232" fmla="*/ 146333 h 954559"/>
              <a:gd name="connsiteX233" fmla="*/ 206877 w 1047925"/>
              <a:gd name="connsiteY233" fmla="*/ 55385 h 954559"/>
              <a:gd name="connsiteX234" fmla="*/ 211724 w 1047925"/>
              <a:gd name="connsiteY234" fmla="*/ 36698 h 954559"/>
              <a:gd name="connsiteX235" fmla="*/ 221721 w 1047925"/>
              <a:gd name="connsiteY235" fmla="*/ 35452 h 954559"/>
              <a:gd name="connsiteX236" fmla="*/ 480043 w 1047925"/>
              <a:gd name="connsiteY236" fmla="*/ 0 h 954559"/>
              <a:gd name="connsiteX237" fmla="*/ 493179 w 1047925"/>
              <a:gd name="connsiteY237" fmla="*/ 13553 h 954559"/>
              <a:gd name="connsiteX238" fmla="*/ 493179 w 1047925"/>
              <a:gd name="connsiteY238" fmla="*/ 117048 h 954559"/>
              <a:gd name="connsiteX239" fmla="*/ 480043 w 1047925"/>
              <a:gd name="connsiteY239" fmla="*/ 130601 h 954559"/>
              <a:gd name="connsiteX240" fmla="*/ 466907 w 1047925"/>
              <a:gd name="connsiteY240" fmla="*/ 117048 h 954559"/>
              <a:gd name="connsiteX241" fmla="*/ 466907 w 1047925"/>
              <a:gd name="connsiteY241" fmla="*/ 13553 h 954559"/>
              <a:gd name="connsiteX242" fmla="*/ 480043 w 1047925"/>
              <a:gd name="connsiteY242" fmla="*/ 0 h 954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1047925" h="954559">
                <a:moveTo>
                  <a:pt x="480043" y="823958"/>
                </a:moveTo>
                <a:cubicBezTo>
                  <a:pt x="487208" y="823958"/>
                  <a:pt x="493179" y="830118"/>
                  <a:pt x="493179" y="837511"/>
                </a:cubicBezTo>
                <a:lnTo>
                  <a:pt x="493179" y="941006"/>
                </a:lnTo>
                <a:cubicBezTo>
                  <a:pt x="493179" y="948398"/>
                  <a:pt x="487208" y="954559"/>
                  <a:pt x="480043" y="954559"/>
                </a:cubicBezTo>
                <a:cubicBezTo>
                  <a:pt x="472878" y="954559"/>
                  <a:pt x="466907" y="948398"/>
                  <a:pt x="466907" y="941006"/>
                </a:cubicBezTo>
                <a:lnTo>
                  <a:pt x="466907" y="837511"/>
                </a:lnTo>
                <a:cubicBezTo>
                  <a:pt x="466907" y="830118"/>
                  <a:pt x="472878" y="823958"/>
                  <a:pt x="480043" y="823958"/>
                </a:cubicBezTo>
                <a:close/>
                <a:moveTo>
                  <a:pt x="265949" y="804452"/>
                </a:moveTo>
                <a:cubicBezTo>
                  <a:pt x="269281" y="803527"/>
                  <a:pt x="272916" y="803836"/>
                  <a:pt x="275945" y="805685"/>
                </a:cubicBezTo>
                <a:cubicBezTo>
                  <a:pt x="282004" y="810618"/>
                  <a:pt x="284427" y="818017"/>
                  <a:pt x="280792" y="824183"/>
                </a:cubicBezTo>
                <a:lnTo>
                  <a:pt x="229900" y="914202"/>
                </a:lnTo>
                <a:cubicBezTo>
                  <a:pt x="227476" y="919135"/>
                  <a:pt x="222630" y="921601"/>
                  <a:pt x="217783" y="921601"/>
                </a:cubicBezTo>
                <a:cubicBezTo>
                  <a:pt x="216571" y="921601"/>
                  <a:pt x="214147" y="920368"/>
                  <a:pt x="211724" y="919135"/>
                </a:cubicBezTo>
                <a:cubicBezTo>
                  <a:pt x="204454" y="915435"/>
                  <a:pt x="203242" y="906803"/>
                  <a:pt x="206877" y="900637"/>
                </a:cubicBezTo>
                <a:lnTo>
                  <a:pt x="257769" y="810618"/>
                </a:lnTo>
                <a:cubicBezTo>
                  <a:pt x="259587" y="807535"/>
                  <a:pt x="262617" y="805377"/>
                  <a:pt x="265949" y="804452"/>
                </a:cubicBezTo>
                <a:close/>
                <a:moveTo>
                  <a:pt x="694123" y="804452"/>
                </a:moveTo>
                <a:cubicBezTo>
                  <a:pt x="697455" y="805377"/>
                  <a:pt x="700485" y="807535"/>
                  <a:pt x="702302" y="810618"/>
                </a:cubicBezTo>
                <a:lnTo>
                  <a:pt x="753194" y="900637"/>
                </a:lnTo>
                <a:cubicBezTo>
                  <a:pt x="756829" y="906803"/>
                  <a:pt x="754406" y="915435"/>
                  <a:pt x="748347" y="919135"/>
                </a:cubicBezTo>
                <a:cubicBezTo>
                  <a:pt x="745924" y="920368"/>
                  <a:pt x="743500" y="921601"/>
                  <a:pt x="741077" y="921601"/>
                </a:cubicBezTo>
                <a:cubicBezTo>
                  <a:pt x="737442" y="921601"/>
                  <a:pt x="732595" y="919135"/>
                  <a:pt x="730171" y="914202"/>
                </a:cubicBezTo>
                <a:lnTo>
                  <a:pt x="679279" y="824183"/>
                </a:lnTo>
                <a:cubicBezTo>
                  <a:pt x="675644" y="818017"/>
                  <a:pt x="678067" y="810618"/>
                  <a:pt x="684126" y="805685"/>
                </a:cubicBezTo>
                <a:cubicBezTo>
                  <a:pt x="687155" y="803835"/>
                  <a:pt x="690791" y="803527"/>
                  <a:pt x="694123" y="804452"/>
                </a:cubicBezTo>
                <a:close/>
                <a:moveTo>
                  <a:pt x="836012" y="705607"/>
                </a:moveTo>
                <a:cubicBezTo>
                  <a:pt x="839522" y="704670"/>
                  <a:pt x="843489" y="704982"/>
                  <a:pt x="847151" y="706855"/>
                </a:cubicBezTo>
                <a:lnTo>
                  <a:pt x="935041" y="759288"/>
                </a:lnTo>
                <a:cubicBezTo>
                  <a:pt x="941144" y="763034"/>
                  <a:pt x="943585" y="771772"/>
                  <a:pt x="939923" y="778015"/>
                </a:cubicBezTo>
                <a:cubicBezTo>
                  <a:pt x="937482" y="781760"/>
                  <a:pt x="933820" y="784257"/>
                  <a:pt x="927716" y="784257"/>
                </a:cubicBezTo>
                <a:cubicBezTo>
                  <a:pt x="926496" y="784257"/>
                  <a:pt x="924054" y="784257"/>
                  <a:pt x="921613" y="783008"/>
                </a:cubicBezTo>
                <a:lnTo>
                  <a:pt x="833723" y="730575"/>
                </a:lnTo>
                <a:cubicBezTo>
                  <a:pt x="826399" y="726830"/>
                  <a:pt x="823958" y="718091"/>
                  <a:pt x="827620" y="711849"/>
                </a:cubicBezTo>
                <a:cubicBezTo>
                  <a:pt x="829451" y="708728"/>
                  <a:pt x="832503" y="706543"/>
                  <a:pt x="836012" y="705607"/>
                </a:cubicBezTo>
                <a:close/>
                <a:moveTo>
                  <a:pt x="124533" y="705607"/>
                </a:moveTo>
                <a:cubicBezTo>
                  <a:pt x="127770" y="706543"/>
                  <a:pt x="130545" y="708728"/>
                  <a:pt x="132394" y="711849"/>
                </a:cubicBezTo>
                <a:cubicBezTo>
                  <a:pt x="136094" y="719339"/>
                  <a:pt x="134861" y="726830"/>
                  <a:pt x="127462" y="730575"/>
                </a:cubicBezTo>
                <a:lnTo>
                  <a:pt x="38676" y="783008"/>
                </a:lnTo>
                <a:cubicBezTo>
                  <a:pt x="36209" y="784257"/>
                  <a:pt x="33743" y="784257"/>
                  <a:pt x="31277" y="784257"/>
                </a:cubicBezTo>
                <a:cubicBezTo>
                  <a:pt x="26344" y="784257"/>
                  <a:pt x="22645" y="781760"/>
                  <a:pt x="20178" y="778015"/>
                </a:cubicBezTo>
                <a:cubicBezTo>
                  <a:pt x="16479" y="771772"/>
                  <a:pt x="18945" y="763034"/>
                  <a:pt x="25111" y="759288"/>
                </a:cubicBezTo>
                <a:lnTo>
                  <a:pt x="113897" y="706855"/>
                </a:lnTo>
                <a:cubicBezTo>
                  <a:pt x="117597" y="704982"/>
                  <a:pt x="121296" y="704670"/>
                  <a:pt x="124533" y="705607"/>
                </a:cubicBezTo>
                <a:close/>
                <a:moveTo>
                  <a:pt x="517740" y="634809"/>
                </a:moveTo>
                <a:lnTo>
                  <a:pt x="517740" y="677314"/>
                </a:lnTo>
                <a:cubicBezTo>
                  <a:pt x="517740" y="688565"/>
                  <a:pt x="552588" y="707318"/>
                  <a:pt x="609838" y="707318"/>
                </a:cubicBezTo>
                <a:cubicBezTo>
                  <a:pt x="667088" y="707318"/>
                  <a:pt x="701936" y="688565"/>
                  <a:pt x="701936" y="677314"/>
                </a:cubicBezTo>
                <a:lnTo>
                  <a:pt x="701936" y="676064"/>
                </a:lnTo>
                <a:lnTo>
                  <a:pt x="701936" y="634809"/>
                </a:lnTo>
                <a:cubicBezTo>
                  <a:pt x="679534" y="648561"/>
                  <a:pt x="644686" y="654811"/>
                  <a:pt x="609838" y="654811"/>
                </a:cubicBezTo>
                <a:cubicBezTo>
                  <a:pt x="576235" y="654811"/>
                  <a:pt x="540142" y="648561"/>
                  <a:pt x="517740" y="634809"/>
                </a:cubicBezTo>
                <a:close/>
                <a:moveTo>
                  <a:pt x="873686" y="597305"/>
                </a:moveTo>
                <a:cubicBezTo>
                  <a:pt x="851284" y="611056"/>
                  <a:pt x="816436" y="617307"/>
                  <a:pt x="781588" y="617307"/>
                </a:cubicBezTo>
                <a:cubicBezTo>
                  <a:pt x="764164" y="617307"/>
                  <a:pt x="745496" y="616057"/>
                  <a:pt x="729316" y="612306"/>
                </a:cubicBezTo>
                <a:lnTo>
                  <a:pt x="729316" y="666063"/>
                </a:lnTo>
                <a:cubicBezTo>
                  <a:pt x="745496" y="669813"/>
                  <a:pt x="764164" y="672314"/>
                  <a:pt x="781588" y="672314"/>
                </a:cubicBezTo>
                <a:cubicBezTo>
                  <a:pt x="835104" y="672314"/>
                  <a:pt x="869952" y="656062"/>
                  <a:pt x="873686" y="644810"/>
                </a:cubicBezTo>
                <a:cubicBezTo>
                  <a:pt x="873686" y="644810"/>
                  <a:pt x="873686" y="644810"/>
                  <a:pt x="873686" y="643560"/>
                </a:cubicBezTo>
                <a:close/>
                <a:moveTo>
                  <a:pt x="476669" y="587304"/>
                </a:moveTo>
                <a:lnTo>
                  <a:pt x="318609" y="623558"/>
                </a:lnTo>
                <a:lnTo>
                  <a:pt x="318609" y="659812"/>
                </a:lnTo>
                <a:cubicBezTo>
                  <a:pt x="318609" y="661062"/>
                  <a:pt x="319854" y="662312"/>
                  <a:pt x="321098" y="662312"/>
                </a:cubicBezTo>
                <a:cubicBezTo>
                  <a:pt x="322343" y="663562"/>
                  <a:pt x="322343" y="663562"/>
                  <a:pt x="323587" y="663562"/>
                </a:cubicBezTo>
                <a:lnTo>
                  <a:pt x="476669" y="628558"/>
                </a:lnTo>
                <a:close/>
                <a:moveTo>
                  <a:pt x="1020545" y="566051"/>
                </a:moveTo>
                <a:cubicBezTo>
                  <a:pt x="996898" y="579803"/>
                  <a:pt x="962050" y="586053"/>
                  <a:pt x="928447" y="586053"/>
                </a:cubicBezTo>
                <a:cubicBezTo>
                  <a:pt x="918490" y="586053"/>
                  <a:pt x="911023" y="586053"/>
                  <a:pt x="901066" y="584803"/>
                </a:cubicBezTo>
                <a:lnTo>
                  <a:pt x="901066" y="637309"/>
                </a:lnTo>
                <a:cubicBezTo>
                  <a:pt x="909778" y="637309"/>
                  <a:pt x="918490" y="638560"/>
                  <a:pt x="928447" y="638560"/>
                </a:cubicBezTo>
                <a:cubicBezTo>
                  <a:pt x="985697" y="638560"/>
                  <a:pt x="1020545" y="619807"/>
                  <a:pt x="1020545" y="609806"/>
                </a:cubicBezTo>
                <a:close/>
                <a:moveTo>
                  <a:pt x="27380" y="563551"/>
                </a:moveTo>
                <a:lnTo>
                  <a:pt x="27380" y="592304"/>
                </a:lnTo>
                <a:cubicBezTo>
                  <a:pt x="27380" y="598555"/>
                  <a:pt x="32359" y="604806"/>
                  <a:pt x="38582" y="607306"/>
                </a:cubicBezTo>
                <a:lnTo>
                  <a:pt x="291229" y="664813"/>
                </a:lnTo>
                <a:lnTo>
                  <a:pt x="291229" y="623558"/>
                </a:lnTo>
                <a:close/>
                <a:moveTo>
                  <a:pt x="517740" y="556050"/>
                </a:moveTo>
                <a:lnTo>
                  <a:pt x="517740" y="598555"/>
                </a:lnTo>
                <a:cubicBezTo>
                  <a:pt x="517740" y="608556"/>
                  <a:pt x="552588" y="626058"/>
                  <a:pt x="609838" y="626058"/>
                </a:cubicBezTo>
                <a:cubicBezTo>
                  <a:pt x="667088" y="626058"/>
                  <a:pt x="701936" y="608556"/>
                  <a:pt x="701936" y="598555"/>
                </a:cubicBezTo>
                <a:lnTo>
                  <a:pt x="701936" y="556050"/>
                </a:lnTo>
                <a:cubicBezTo>
                  <a:pt x="679534" y="567301"/>
                  <a:pt x="644686" y="574802"/>
                  <a:pt x="609838" y="574802"/>
                </a:cubicBezTo>
                <a:cubicBezTo>
                  <a:pt x="576235" y="574802"/>
                  <a:pt x="540142" y="567301"/>
                  <a:pt x="517740" y="556050"/>
                </a:cubicBezTo>
                <a:close/>
                <a:moveTo>
                  <a:pt x="476669" y="521046"/>
                </a:moveTo>
                <a:lnTo>
                  <a:pt x="318609" y="556050"/>
                </a:lnTo>
                <a:lnTo>
                  <a:pt x="318609" y="596055"/>
                </a:lnTo>
                <a:lnTo>
                  <a:pt x="476669" y="558550"/>
                </a:lnTo>
                <a:close/>
                <a:moveTo>
                  <a:pt x="873686" y="518545"/>
                </a:moveTo>
                <a:cubicBezTo>
                  <a:pt x="851284" y="531047"/>
                  <a:pt x="816436" y="537298"/>
                  <a:pt x="781588" y="537298"/>
                </a:cubicBezTo>
                <a:cubicBezTo>
                  <a:pt x="764164" y="537298"/>
                  <a:pt x="745496" y="536047"/>
                  <a:pt x="729316" y="532297"/>
                </a:cubicBezTo>
                <a:lnTo>
                  <a:pt x="729316" y="583553"/>
                </a:lnTo>
                <a:cubicBezTo>
                  <a:pt x="745496" y="587304"/>
                  <a:pt x="764164" y="589804"/>
                  <a:pt x="781588" y="589804"/>
                </a:cubicBezTo>
                <a:cubicBezTo>
                  <a:pt x="838838" y="589804"/>
                  <a:pt x="873686" y="571052"/>
                  <a:pt x="873686" y="561050"/>
                </a:cubicBezTo>
                <a:close/>
                <a:moveTo>
                  <a:pt x="928447" y="501043"/>
                </a:moveTo>
                <a:cubicBezTo>
                  <a:pt x="918490" y="501043"/>
                  <a:pt x="909778" y="501043"/>
                  <a:pt x="901066" y="502294"/>
                </a:cubicBezTo>
                <a:lnTo>
                  <a:pt x="901066" y="557300"/>
                </a:lnTo>
                <a:cubicBezTo>
                  <a:pt x="909778" y="558550"/>
                  <a:pt x="918490" y="558550"/>
                  <a:pt x="928447" y="558550"/>
                </a:cubicBezTo>
                <a:cubicBezTo>
                  <a:pt x="985697" y="558550"/>
                  <a:pt x="1020545" y="539798"/>
                  <a:pt x="1020545" y="529797"/>
                </a:cubicBezTo>
                <a:cubicBezTo>
                  <a:pt x="1020545" y="518545"/>
                  <a:pt x="985697" y="501043"/>
                  <a:pt x="928447" y="501043"/>
                </a:cubicBezTo>
                <a:close/>
                <a:moveTo>
                  <a:pt x="27380" y="497293"/>
                </a:moveTo>
                <a:lnTo>
                  <a:pt x="27380" y="534797"/>
                </a:lnTo>
                <a:lnTo>
                  <a:pt x="291229" y="594804"/>
                </a:lnTo>
                <a:lnTo>
                  <a:pt x="291229" y="556050"/>
                </a:lnTo>
                <a:close/>
                <a:moveTo>
                  <a:pt x="609838" y="488542"/>
                </a:moveTo>
                <a:cubicBezTo>
                  <a:pt x="552588" y="488542"/>
                  <a:pt x="517740" y="508544"/>
                  <a:pt x="517740" y="518545"/>
                </a:cubicBezTo>
                <a:cubicBezTo>
                  <a:pt x="517740" y="528547"/>
                  <a:pt x="552588" y="547299"/>
                  <a:pt x="609838" y="547299"/>
                </a:cubicBezTo>
                <a:cubicBezTo>
                  <a:pt x="667088" y="547299"/>
                  <a:pt x="701936" y="528547"/>
                  <a:pt x="701936" y="518545"/>
                </a:cubicBezTo>
                <a:cubicBezTo>
                  <a:pt x="701936" y="514795"/>
                  <a:pt x="694468" y="504794"/>
                  <a:pt x="672066" y="498543"/>
                </a:cubicBezTo>
                <a:cubicBezTo>
                  <a:pt x="657131" y="493542"/>
                  <a:pt x="634729" y="488542"/>
                  <a:pt x="609838" y="488542"/>
                </a:cubicBezTo>
                <a:close/>
                <a:moveTo>
                  <a:pt x="476669" y="451037"/>
                </a:moveTo>
                <a:lnTo>
                  <a:pt x="318609" y="487292"/>
                </a:lnTo>
                <a:lnTo>
                  <a:pt x="318609" y="528547"/>
                </a:lnTo>
                <a:lnTo>
                  <a:pt x="476669" y="492292"/>
                </a:lnTo>
                <a:close/>
                <a:moveTo>
                  <a:pt x="689490" y="438536"/>
                </a:moveTo>
                <a:lnTo>
                  <a:pt x="689490" y="474790"/>
                </a:lnTo>
                <a:cubicBezTo>
                  <a:pt x="706914" y="482291"/>
                  <a:pt x="719360" y="491042"/>
                  <a:pt x="725583" y="502294"/>
                </a:cubicBezTo>
                <a:cubicBezTo>
                  <a:pt x="741762" y="507294"/>
                  <a:pt x="761675" y="509794"/>
                  <a:pt x="781588" y="509794"/>
                </a:cubicBezTo>
                <a:cubicBezTo>
                  <a:pt x="838838" y="509794"/>
                  <a:pt x="873686" y="491042"/>
                  <a:pt x="873686" y="481041"/>
                </a:cubicBezTo>
                <a:lnTo>
                  <a:pt x="873686" y="438536"/>
                </a:lnTo>
                <a:cubicBezTo>
                  <a:pt x="851284" y="451037"/>
                  <a:pt x="816436" y="458538"/>
                  <a:pt x="781588" y="458538"/>
                </a:cubicBezTo>
                <a:cubicBezTo>
                  <a:pt x="747985" y="458538"/>
                  <a:pt x="713137" y="451037"/>
                  <a:pt x="689490" y="438536"/>
                </a:cubicBezTo>
                <a:close/>
                <a:moveTo>
                  <a:pt x="27380" y="426035"/>
                </a:moveTo>
                <a:lnTo>
                  <a:pt x="27380" y="468540"/>
                </a:lnTo>
                <a:lnTo>
                  <a:pt x="291229" y="528547"/>
                </a:lnTo>
                <a:lnTo>
                  <a:pt x="292473" y="487292"/>
                </a:lnTo>
                <a:close/>
                <a:moveTo>
                  <a:pt x="476669" y="377279"/>
                </a:moveTo>
                <a:lnTo>
                  <a:pt x="363414" y="403532"/>
                </a:lnTo>
                <a:lnTo>
                  <a:pt x="323587" y="412283"/>
                </a:lnTo>
                <a:cubicBezTo>
                  <a:pt x="322343" y="412283"/>
                  <a:pt x="322343" y="412283"/>
                  <a:pt x="322343" y="412283"/>
                </a:cubicBezTo>
                <a:cubicBezTo>
                  <a:pt x="319854" y="413533"/>
                  <a:pt x="318609" y="414783"/>
                  <a:pt x="318609" y="416033"/>
                </a:cubicBezTo>
                <a:lnTo>
                  <a:pt x="318609" y="458538"/>
                </a:lnTo>
                <a:lnTo>
                  <a:pt x="476669" y="422284"/>
                </a:lnTo>
                <a:close/>
                <a:moveTo>
                  <a:pt x="689490" y="358527"/>
                </a:moveTo>
                <a:lnTo>
                  <a:pt x="689490" y="401032"/>
                </a:lnTo>
                <a:cubicBezTo>
                  <a:pt x="689490" y="411033"/>
                  <a:pt x="724338" y="429785"/>
                  <a:pt x="781588" y="429785"/>
                </a:cubicBezTo>
                <a:cubicBezTo>
                  <a:pt x="838838" y="429785"/>
                  <a:pt x="873686" y="411033"/>
                  <a:pt x="873686" y="401032"/>
                </a:cubicBezTo>
                <a:lnTo>
                  <a:pt x="873686" y="358527"/>
                </a:lnTo>
                <a:cubicBezTo>
                  <a:pt x="851284" y="371028"/>
                  <a:pt x="816436" y="377279"/>
                  <a:pt x="781588" y="377279"/>
                </a:cubicBezTo>
                <a:cubicBezTo>
                  <a:pt x="747985" y="377279"/>
                  <a:pt x="713137" y="371028"/>
                  <a:pt x="689490" y="358527"/>
                </a:cubicBezTo>
                <a:close/>
                <a:moveTo>
                  <a:pt x="27380" y="353526"/>
                </a:moveTo>
                <a:lnTo>
                  <a:pt x="27380" y="398531"/>
                </a:lnTo>
                <a:lnTo>
                  <a:pt x="292473" y="458538"/>
                </a:lnTo>
                <a:lnTo>
                  <a:pt x="292473" y="413533"/>
                </a:lnTo>
                <a:close/>
                <a:moveTo>
                  <a:pt x="635974" y="341025"/>
                </a:moveTo>
                <a:lnTo>
                  <a:pt x="504050" y="371028"/>
                </a:lnTo>
                <a:lnTo>
                  <a:pt x="504050" y="491042"/>
                </a:lnTo>
                <a:cubicBezTo>
                  <a:pt x="525207" y="472290"/>
                  <a:pt x="567523" y="461039"/>
                  <a:pt x="609838" y="461039"/>
                </a:cubicBezTo>
                <a:cubicBezTo>
                  <a:pt x="618550" y="461039"/>
                  <a:pt x="627262" y="462289"/>
                  <a:pt x="635974" y="463539"/>
                </a:cubicBezTo>
                <a:close/>
                <a:moveTo>
                  <a:pt x="781588" y="292269"/>
                </a:moveTo>
                <a:cubicBezTo>
                  <a:pt x="724338" y="292269"/>
                  <a:pt x="689490" y="311021"/>
                  <a:pt x="689490" y="322272"/>
                </a:cubicBezTo>
                <a:cubicBezTo>
                  <a:pt x="689490" y="331023"/>
                  <a:pt x="724338" y="349776"/>
                  <a:pt x="781588" y="349776"/>
                </a:cubicBezTo>
                <a:cubicBezTo>
                  <a:pt x="838838" y="349776"/>
                  <a:pt x="873686" y="331023"/>
                  <a:pt x="873686" y="322272"/>
                </a:cubicBezTo>
                <a:cubicBezTo>
                  <a:pt x="873686" y="311021"/>
                  <a:pt x="838838" y="292269"/>
                  <a:pt x="781588" y="292269"/>
                </a:cubicBezTo>
                <a:close/>
                <a:moveTo>
                  <a:pt x="266337" y="291019"/>
                </a:moveTo>
                <a:lnTo>
                  <a:pt x="73429" y="336024"/>
                </a:lnTo>
                <a:lnTo>
                  <a:pt x="297452" y="387280"/>
                </a:lnTo>
                <a:cubicBezTo>
                  <a:pt x="303674" y="387280"/>
                  <a:pt x="309897" y="387280"/>
                  <a:pt x="316120" y="386030"/>
                </a:cubicBezTo>
                <a:lnTo>
                  <a:pt x="357191" y="377279"/>
                </a:lnTo>
                <a:lnTo>
                  <a:pt x="394528" y="368528"/>
                </a:lnTo>
                <a:lnTo>
                  <a:pt x="443066" y="357276"/>
                </a:lnTo>
                <a:close/>
                <a:moveTo>
                  <a:pt x="424397" y="254764"/>
                </a:moveTo>
                <a:lnTo>
                  <a:pt x="314875" y="281017"/>
                </a:lnTo>
                <a:lnTo>
                  <a:pt x="491604" y="346025"/>
                </a:lnTo>
                <a:lnTo>
                  <a:pt x="509028" y="342275"/>
                </a:lnTo>
                <a:lnTo>
                  <a:pt x="602370" y="322272"/>
                </a:lnTo>
                <a:close/>
                <a:moveTo>
                  <a:pt x="587280" y="221635"/>
                </a:moveTo>
                <a:cubicBezTo>
                  <a:pt x="578724" y="221010"/>
                  <a:pt x="570012" y="221636"/>
                  <a:pt x="561300" y="223511"/>
                </a:cubicBezTo>
                <a:lnTo>
                  <a:pt x="474180" y="243513"/>
                </a:lnTo>
                <a:lnTo>
                  <a:pt x="650909" y="309771"/>
                </a:lnTo>
                <a:lnTo>
                  <a:pt x="665843" y="307271"/>
                </a:lnTo>
                <a:cubicBezTo>
                  <a:pt x="674555" y="288518"/>
                  <a:pt x="700691" y="276017"/>
                  <a:pt x="731805" y="269766"/>
                </a:cubicBezTo>
                <a:lnTo>
                  <a:pt x="612327" y="227261"/>
                </a:lnTo>
                <a:cubicBezTo>
                  <a:pt x="604237" y="224136"/>
                  <a:pt x="595837" y="222260"/>
                  <a:pt x="587280" y="221635"/>
                </a:cubicBezTo>
                <a:close/>
                <a:moveTo>
                  <a:pt x="589147" y="194445"/>
                </a:moveTo>
                <a:cubicBezTo>
                  <a:pt x="600504" y="195070"/>
                  <a:pt x="611705" y="197258"/>
                  <a:pt x="622284" y="201008"/>
                </a:cubicBezTo>
                <a:lnTo>
                  <a:pt x="801501" y="266016"/>
                </a:lnTo>
                <a:cubicBezTo>
                  <a:pt x="853773" y="269766"/>
                  <a:pt x="901066" y="288518"/>
                  <a:pt x="901066" y="322272"/>
                </a:cubicBezTo>
                <a:lnTo>
                  <a:pt x="901066" y="474790"/>
                </a:lnTo>
                <a:cubicBezTo>
                  <a:pt x="968273" y="468540"/>
                  <a:pt x="1047925" y="487292"/>
                  <a:pt x="1047925" y="529797"/>
                </a:cubicBezTo>
                <a:lnTo>
                  <a:pt x="1047925" y="609806"/>
                </a:lnTo>
                <a:cubicBezTo>
                  <a:pt x="1047925" y="646060"/>
                  <a:pt x="988186" y="666063"/>
                  <a:pt x="928447" y="666063"/>
                </a:cubicBezTo>
                <a:cubicBezTo>
                  <a:pt x="917246" y="666063"/>
                  <a:pt x="904800" y="664813"/>
                  <a:pt x="894844" y="663562"/>
                </a:cubicBezTo>
                <a:cubicBezTo>
                  <a:pt x="878664" y="687315"/>
                  <a:pt x="830126" y="699817"/>
                  <a:pt x="781588" y="699817"/>
                </a:cubicBezTo>
                <a:cubicBezTo>
                  <a:pt x="761675" y="699817"/>
                  <a:pt x="743006" y="697316"/>
                  <a:pt x="725583" y="693566"/>
                </a:cubicBezTo>
                <a:cubicBezTo>
                  <a:pt x="710648" y="719819"/>
                  <a:pt x="660865" y="734821"/>
                  <a:pt x="609838" y="734821"/>
                </a:cubicBezTo>
                <a:cubicBezTo>
                  <a:pt x="551343" y="734821"/>
                  <a:pt x="490359" y="714818"/>
                  <a:pt x="490359" y="677314"/>
                </a:cubicBezTo>
                <a:lnTo>
                  <a:pt x="490359" y="653561"/>
                </a:lnTo>
                <a:lnTo>
                  <a:pt x="400751" y="674814"/>
                </a:lnTo>
                <a:lnTo>
                  <a:pt x="323587" y="691066"/>
                </a:lnTo>
                <a:cubicBezTo>
                  <a:pt x="317365" y="693566"/>
                  <a:pt x="311142" y="693566"/>
                  <a:pt x="306164" y="693566"/>
                </a:cubicBezTo>
                <a:cubicBezTo>
                  <a:pt x="299941" y="693566"/>
                  <a:pt x="293718" y="693566"/>
                  <a:pt x="287495" y="691066"/>
                </a:cubicBezTo>
                <a:lnTo>
                  <a:pt x="235223" y="681065"/>
                </a:lnTo>
                <a:lnTo>
                  <a:pt x="33603" y="633559"/>
                </a:lnTo>
                <a:cubicBezTo>
                  <a:pt x="13690" y="628558"/>
                  <a:pt x="0" y="612306"/>
                  <a:pt x="0" y="592304"/>
                </a:cubicBezTo>
                <a:lnTo>
                  <a:pt x="0" y="336024"/>
                </a:lnTo>
                <a:cubicBezTo>
                  <a:pt x="0" y="331023"/>
                  <a:pt x="2489" y="328523"/>
                  <a:pt x="6223" y="324773"/>
                </a:cubicBezTo>
                <a:cubicBezTo>
                  <a:pt x="7467" y="323522"/>
                  <a:pt x="8712" y="323522"/>
                  <a:pt x="11201" y="322272"/>
                </a:cubicBezTo>
                <a:lnTo>
                  <a:pt x="283761" y="258515"/>
                </a:lnTo>
                <a:lnTo>
                  <a:pt x="423153" y="227261"/>
                </a:lnTo>
                <a:lnTo>
                  <a:pt x="555077" y="197258"/>
                </a:lnTo>
                <a:cubicBezTo>
                  <a:pt x="566278" y="194758"/>
                  <a:pt x="577790" y="193820"/>
                  <a:pt x="589147" y="194445"/>
                </a:cubicBezTo>
                <a:close/>
                <a:moveTo>
                  <a:pt x="931683" y="167251"/>
                </a:moveTo>
                <a:cubicBezTo>
                  <a:pt x="935040" y="168173"/>
                  <a:pt x="938092" y="170325"/>
                  <a:pt x="939923" y="173399"/>
                </a:cubicBezTo>
                <a:cubicBezTo>
                  <a:pt x="943585" y="179548"/>
                  <a:pt x="941144" y="188157"/>
                  <a:pt x="935041" y="191846"/>
                </a:cubicBezTo>
                <a:lnTo>
                  <a:pt x="847151" y="243497"/>
                </a:lnTo>
                <a:cubicBezTo>
                  <a:pt x="844710" y="244726"/>
                  <a:pt x="842268" y="245956"/>
                  <a:pt x="839827" y="245956"/>
                </a:cubicBezTo>
                <a:cubicBezTo>
                  <a:pt x="836165" y="245956"/>
                  <a:pt x="831282" y="243497"/>
                  <a:pt x="827620" y="238578"/>
                </a:cubicBezTo>
                <a:cubicBezTo>
                  <a:pt x="823958" y="232429"/>
                  <a:pt x="826399" y="223820"/>
                  <a:pt x="833723" y="220131"/>
                </a:cubicBezTo>
                <a:lnTo>
                  <a:pt x="921613" y="168480"/>
                </a:lnTo>
                <a:cubicBezTo>
                  <a:pt x="924664" y="166636"/>
                  <a:pt x="928327" y="166328"/>
                  <a:pt x="931683" y="167251"/>
                </a:cubicBezTo>
                <a:close/>
                <a:moveTo>
                  <a:pt x="28502" y="167251"/>
                </a:moveTo>
                <a:cubicBezTo>
                  <a:pt x="31894" y="166328"/>
                  <a:pt x="35593" y="166636"/>
                  <a:pt x="38676" y="168480"/>
                </a:cubicBezTo>
                <a:lnTo>
                  <a:pt x="127462" y="220131"/>
                </a:lnTo>
                <a:cubicBezTo>
                  <a:pt x="134861" y="223820"/>
                  <a:pt x="136094" y="232429"/>
                  <a:pt x="132394" y="238578"/>
                </a:cubicBezTo>
                <a:cubicBezTo>
                  <a:pt x="129928" y="243497"/>
                  <a:pt x="124996" y="245956"/>
                  <a:pt x="121296" y="245956"/>
                </a:cubicBezTo>
                <a:cubicBezTo>
                  <a:pt x="118830" y="245956"/>
                  <a:pt x="116364" y="244726"/>
                  <a:pt x="113897" y="243497"/>
                </a:cubicBezTo>
                <a:lnTo>
                  <a:pt x="25111" y="191846"/>
                </a:lnTo>
                <a:cubicBezTo>
                  <a:pt x="18945" y="188157"/>
                  <a:pt x="16479" y="179548"/>
                  <a:pt x="20178" y="173399"/>
                </a:cubicBezTo>
                <a:cubicBezTo>
                  <a:pt x="22028" y="170325"/>
                  <a:pt x="25111" y="168173"/>
                  <a:pt x="28502" y="167251"/>
                </a:cubicBezTo>
                <a:close/>
                <a:moveTo>
                  <a:pt x="737896" y="35452"/>
                </a:moveTo>
                <a:cubicBezTo>
                  <a:pt x="741077" y="34518"/>
                  <a:pt x="744712" y="34829"/>
                  <a:pt x="748347" y="36698"/>
                </a:cubicBezTo>
                <a:cubicBezTo>
                  <a:pt x="754406" y="40435"/>
                  <a:pt x="756829" y="49156"/>
                  <a:pt x="753194" y="55385"/>
                </a:cubicBezTo>
                <a:lnTo>
                  <a:pt x="702302" y="146333"/>
                </a:lnTo>
                <a:cubicBezTo>
                  <a:pt x="698667" y="150070"/>
                  <a:pt x="695032" y="152562"/>
                  <a:pt x="690185" y="152562"/>
                </a:cubicBezTo>
                <a:cubicBezTo>
                  <a:pt x="687761" y="152562"/>
                  <a:pt x="685338" y="152562"/>
                  <a:pt x="684126" y="151316"/>
                </a:cubicBezTo>
                <a:cubicBezTo>
                  <a:pt x="678067" y="147579"/>
                  <a:pt x="675644" y="138858"/>
                  <a:pt x="679279" y="132628"/>
                </a:cubicBezTo>
                <a:lnTo>
                  <a:pt x="730171" y="41681"/>
                </a:lnTo>
                <a:cubicBezTo>
                  <a:pt x="731989" y="38567"/>
                  <a:pt x="734715" y="36386"/>
                  <a:pt x="737896" y="35452"/>
                </a:cubicBezTo>
                <a:close/>
                <a:moveTo>
                  <a:pt x="221721" y="35452"/>
                </a:moveTo>
                <a:cubicBezTo>
                  <a:pt x="225053" y="36386"/>
                  <a:pt x="228083" y="38567"/>
                  <a:pt x="229900" y="41681"/>
                </a:cubicBezTo>
                <a:lnTo>
                  <a:pt x="280792" y="132628"/>
                </a:lnTo>
                <a:cubicBezTo>
                  <a:pt x="284427" y="138858"/>
                  <a:pt x="282004" y="147579"/>
                  <a:pt x="275945" y="151316"/>
                </a:cubicBezTo>
                <a:cubicBezTo>
                  <a:pt x="273522" y="152562"/>
                  <a:pt x="271098" y="152562"/>
                  <a:pt x="268675" y="152562"/>
                </a:cubicBezTo>
                <a:cubicBezTo>
                  <a:pt x="263828" y="152562"/>
                  <a:pt x="260193" y="150070"/>
                  <a:pt x="257769" y="146333"/>
                </a:cubicBezTo>
                <a:lnTo>
                  <a:pt x="206877" y="55385"/>
                </a:lnTo>
                <a:cubicBezTo>
                  <a:pt x="203242" y="49156"/>
                  <a:pt x="204454" y="40435"/>
                  <a:pt x="211724" y="36698"/>
                </a:cubicBezTo>
                <a:cubicBezTo>
                  <a:pt x="214754" y="34829"/>
                  <a:pt x="218389" y="34518"/>
                  <a:pt x="221721" y="35452"/>
                </a:cubicBezTo>
                <a:close/>
                <a:moveTo>
                  <a:pt x="480043" y="0"/>
                </a:moveTo>
                <a:cubicBezTo>
                  <a:pt x="487208" y="0"/>
                  <a:pt x="493179" y="6160"/>
                  <a:pt x="493179" y="13553"/>
                </a:cubicBezTo>
                <a:lnTo>
                  <a:pt x="493179" y="117048"/>
                </a:lnTo>
                <a:cubicBezTo>
                  <a:pt x="493179" y="123208"/>
                  <a:pt x="487208" y="130601"/>
                  <a:pt x="480043" y="130601"/>
                </a:cubicBezTo>
                <a:cubicBezTo>
                  <a:pt x="472878" y="130601"/>
                  <a:pt x="466907" y="123208"/>
                  <a:pt x="466907" y="117048"/>
                </a:cubicBezTo>
                <a:lnTo>
                  <a:pt x="466907" y="13553"/>
                </a:lnTo>
                <a:cubicBezTo>
                  <a:pt x="466907" y="6160"/>
                  <a:pt x="472878" y="0"/>
                  <a:pt x="480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92" name="Freeform 91">
            <a:extLst>
              <a:ext uri="{FF2B5EF4-FFF2-40B4-BE49-F238E27FC236}">
                <a16:creationId xmlns:a16="http://schemas.microsoft.com/office/drawing/2014/main" id="{5C82A8F4-E51C-BE42-896F-6CB2233B4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27856" y="8902476"/>
            <a:ext cx="1029322" cy="788687"/>
          </a:xfrm>
          <a:custGeom>
            <a:avLst/>
            <a:gdLst>
              <a:gd name="connsiteX0" fmla="*/ 698003 w 1029322"/>
              <a:gd name="connsiteY0" fmla="*/ 465851 h 788687"/>
              <a:gd name="connsiteX1" fmla="*/ 711736 w 1029322"/>
              <a:gd name="connsiteY1" fmla="*/ 477621 h 788687"/>
              <a:gd name="connsiteX2" fmla="*/ 699251 w 1029322"/>
              <a:gd name="connsiteY2" fmla="*/ 492007 h 788687"/>
              <a:gd name="connsiteX3" fmla="*/ 686766 w 1029322"/>
              <a:gd name="connsiteY3" fmla="*/ 480237 h 788687"/>
              <a:gd name="connsiteX4" fmla="*/ 698003 w 1029322"/>
              <a:gd name="connsiteY4" fmla="*/ 465851 h 788687"/>
              <a:gd name="connsiteX5" fmla="*/ 694675 w 1029322"/>
              <a:gd name="connsiteY5" fmla="*/ 446928 h 788687"/>
              <a:gd name="connsiteX6" fmla="*/ 665378 w 1029322"/>
              <a:gd name="connsiteY6" fmla="*/ 479887 h 788687"/>
              <a:gd name="connsiteX7" fmla="*/ 699558 w 1029322"/>
              <a:gd name="connsiteY7" fmla="*/ 507963 h 788687"/>
              <a:gd name="connsiteX8" fmla="*/ 721530 w 1029322"/>
              <a:gd name="connsiteY8" fmla="*/ 498197 h 788687"/>
              <a:gd name="connsiteX9" fmla="*/ 727634 w 1029322"/>
              <a:gd name="connsiteY9" fmla="*/ 475004 h 788687"/>
              <a:gd name="connsiteX10" fmla="*/ 697116 w 1029322"/>
              <a:gd name="connsiteY10" fmla="*/ 446928 h 788687"/>
              <a:gd name="connsiteX11" fmla="*/ 694675 w 1029322"/>
              <a:gd name="connsiteY11" fmla="*/ 446928 h 788687"/>
              <a:gd name="connsiteX12" fmla="*/ 692234 w 1029322"/>
              <a:gd name="connsiteY12" fmla="*/ 420073 h 788687"/>
              <a:gd name="connsiteX13" fmla="*/ 754489 w 1029322"/>
              <a:gd name="connsiteY13" fmla="*/ 472563 h 788687"/>
              <a:gd name="connsiteX14" fmla="*/ 741061 w 1029322"/>
              <a:gd name="connsiteY14" fmla="*/ 515287 h 788687"/>
              <a:gd name="connsiteX15" fmla="*/ 701999 w 1029322"/>
              <a:gd name="connsiteY15" fmla="*/ 536038 h 788687"/>
              <a:gd name="connsiteX16" fmla="*/ 697116 w 1029322"/>
              <a:gd name="connsiteY16" fmla="*/ 536038 h 788687"/>
              <a:gd name="connsiteX17" fmla="*/ 638523 w 1029322"/>
              <a:gd name="connsiteY17" fmla="*/ 482328 h 788687"/>
              <a:gd name="connsiteX18" fmla="*/ 692234 w 1029322"/>
              <a:gd name="connsiteY18" fmla="*/ 420073 h 788687"/>
              <a:gd name="connsiteX19" fmla="*/ 944275 w 1029322"/>
              <a:gd name="connsiteY19" fmla="*/ 246359 h 788687"/>
              <a:gd name="connsiteX20" fmla="*/ 945522 w 1029322"/>
              <a:gd name="connsiteY20" fmla="*/ 253857 h 788687"/>
              <a:gd name="connsiteX21" fmla="*/ 946769 w 1029322"/>
              <a:gd name="connsiteY21" fmla="*/ 271352 h 788687"/>
              <a:gd name="connsiteX22" fmla="*/ 913095 w 1029322"/>
              <a:gd name="connsiteY22" fmla="*/ 311339 h 788687"/>
              <a:gd name="connsiteX23" fmla="*/ 711046 w 1029322"/>
              <a:gd name="connsiteY23" fmla="*/ 328833 h 788687"/>
              <a:gd name="connsiteX24" fmla="*/ 636213 w 1029322"/>
              <a:gd name="connsiteY24" fmla="*/ 368821 h 788687"/>
              <a:gd name="connsiteX25" fmla="*/ 610022 w 1029322"/>
              <a:gd name="connsiteY25" fmla="*/ 448795 h 788687"/>
              <a:gd name="connsiteX26" fmla="*/ 615011 w 1029322"/>
              <a:gd name="connsiteY26" fmla="*/ 493781 h 788687"/>
              <a:gd name="connsiteX27" fmla="*/ 653674 w 1029322"/>
              <a:gd name="connsiteY27" fmla="*/ 568757 h 788687"/>
              <a:gd name="connsiteX28" fmla="*/ 733496 w 1029322"/>
              <a:gd name="connsiteY28" fmla="*/ 593749 h 788687"/>
              <a:gd name="connsiteX29" fmla="*/ 985433 w 1029322"/>
              <a:gd name="connsiteY29" fmla="*/ 571256 h 788687"/>
              <a:gd name="connsiteX30" fmla="*/ 997905 w 1029322"/>
              <a:gd name="connsiteY30" fmla="*/ 565008 h 788687"/>
              <a:gd name="connsiteX31" fmla="*/ 1002894 w 1029322"/>
              <a:gd name="connsiteY31" fmla="*/ 551263 h 788687"/>
              <a:gd name="connsiteX32" fmla="*/ 977950 w 1029322"/>
              <a:gd name="connsiteY32" fmla="*/ 263854 h 788687"/>
              <a:gd name="connsiteX33" fmla="*/ 955500 w 1029322"/>
              <a:gd name="connsiteY33" fmla="*/ 246359 h 788687"/>
              <a:gd name="connsiteX34" fmla="*/ 901870 w 1029322"/>
              <a:gd name="connsiteY34" fmla="*/ 165135 h 788687"/>
              <a:gd name="connsiteX35" fmla="*/ 875678 w 1029322"/>
              <a:gd name="connsiteY35" fmla="*/ 167634 h 788687"/>
              <a:gd name="connsiteX36" fmla="*/ 445390 w 1029322"/>
              <a:gd name="connsiteY36" fmla="*/ 205123 h 788687"/>
              <a:gd name="connsiteX37" fmla="*/ 444142 w 1029322"/>
              <a:gd name="connsiteY37" fmla="*/ 206372 h 788687"/>
              <a:gd name="connsiteX38" fmla="*/ 94922 w 1029322"/>
              <a:gd name="connsiteY38" fmla="*/ 236363 h 788687"/>
              <a:gd name="connsiteX39" fmla="*/ 87439 w 1029322"/>
              <a:gd name="connsiteY39" fmla="*/ 236363 h 788687"/>
              <a:gd name="connsiteX40" fmla="*/ 33809 w 1029322"/>
              <a:gd name="connsiteY40" fmla="*/ 218868 h 788687"/>
              <a:gd name="connsiteX41" fmla="*/ 74967 w 1029322"/>
              <a:gd name="connsiteY41" fmla="*/ 684970 h 788687"/>
              <a:gd name="connsiteX42" fmla="*/ 104900 w 1029322"/>
              <a:gd name="connsiteY42" fmla="*/ 742452 h 788687"/>
              <a:gd name="connsiteX43" fmla="*/ 164766 w 1029322"/>
              <a:gd name="connsiteY43" fmla="*/ 761196 h 788687"/>
              <a:gd name="connsiteX44" fmla="*/ 948017 w 1029322"/>
              <a:gd name="connsiteY44" fmla="*/ 692468 h 788687"/>
              <a:gd name="connsiteX45" fmla="*/ 955500 w 1029322"/>
              <a:gd name="connsiteY45" fmla="*/ 682471 h 788687"/>
              <a:gd name="connsiteX46" fmla="*/ 948017 w 1029322"/>
              <a:gd name="connsiteY46" fmla="*/ 602496 h 788687"/>
              <a:gd name="connsiteX47" fmla="*/ 735990 w 1029322"/>
              <a:gd name="connsiteY47" fmla="*/ 621240 h 788687"/>
              <a:gd name="connsiteX48" fmla="*/ 723518 w 1029322"/>
              <a:gd name="connsiteY48" fmla="*/ 621240 h 788687"/>
              <a:gd name="connsiteX49" fmla="*/ 636213 w 1029322"/>
              <a:gd name="connsiteY49" fmla="*/ 588751 h 788687"/>
              <a:gd name="connsiteX50" fmla="*/ 587572 w 1029322"/>
              <a:gd name="connsiteY50" fmla="*/ 496280 h 788687"/>
              <a:gd name="connsiteX51" fmla="*/ 583830 w 1029322"/>
              <a:gd name="connsiteY51" fmla="*/ 450045 h 788687"/>
              <a:gd name="connsiteX52" fmla="*/ 615011 w 1029322"/>
              <a:gd name="connsiteY52" fmla="*/ 350077 h 788687"/>
              <a:gd name="connsiteX53" fmla="*/ 708552 w 1029322"/>
              <a:gd name="connsiteY53" fmla="*/ 302592 h 788687"/>
              <a:gd name="connsiteX54" fmla="*/ 910600 w 1029322"/>
              <a:gd name="connsiteY54" fmla="*/ 283848 h 788687"/>
              <a:gd name="connsiteX55" fmla="*/ 919331 w 1029322"/>
              <a:gd name="connsiteY55" fmla="*/ 273851 h 788687"/>
              <a:gd name="connsiteX56" fmla="*/ 919331 w 1029322"/>
              <a:gd name="connsiteY56" fmla="*/ 263854 h 788687"/>
              <a:gd name="connsiteX57" fmla="*/ 918084 w 1029322"/>
              <a:gd name="connsiteY57" fmla="*/ 257606 h 788687"/>
              <a:gd name="connsiteX58" fmla="*/ 915589 w 1029322"/>
              <a:gd name="connsiteY58" fmla="*/ 221367 h 788687"/>
              <a:gd name="connsiteX59" fmla="*/ 910600 w 1029322"/>
              <a:gd name="connsiteY59" fmla="*/ 173882 h 788687"/>
              <a:gd name="connsiteX60" fmla="*/ 901870 w 1029322"/>
              <a:gd name="connsiteY60" fmla="*/ 165135 h 788687"/>
              <a:gd name="connsiteX61" fmla="*/ 804587 w 1029322"/>
              <a:gd name="connsiteY61" fmla="*/ 27679 h 788687"/>
              <a:gd name="connsiteX62" fmla="*/ 82450 w 1029322"/>
              <a:gd name="connsiteY62" fmla="*/ 90159 h 788687"/>
              <a:gd name="connsiteX63" fmla="*/ 41292 w 1029322"/>
              <a:gd name="connsiteY63" fmla="*/ 112652 h 788687"/>
              <a:gd name="connsiteX64" fmla="*/ 27573 w 1029322"/>
              <a:gd name="connsiteY64" fmla="*/ 155138 h 788687"/>
              <a:gd name="connsiteX65" fmla="*/ 92428 w 1029322"/>
              <a:gd name="connsiteY65" fmla="*/ 208871 h 788687"/>
              <a:gd name="connsiteX66" fmla="*/ 788373 w 1029322"/>
              <a:gd name="connsiteY66" fmla="*/ 147641 h 788687"/>
              <a:gd name="connsiteX67" fmla="*/ 788373 w 1029322"/>
              <a:gd name="connsiteY67" fmla="*/ 133895 h 788687"/>
              <a:gd name="connsiteX68" fmla="*/ 178486 w 1029322"/>
              <a:gd name="connsiteY68" fmla="*/ 187628 h 788687"/>
              <a:gd name="connsiteX69" fmla="*/ 177239 w 1029322"/>
              <a:gd name="connsiteY69" fmla="*/ 187628 h 788687"/>
              <a:gd name="connsiteX70" fmla="*/ 163519 w 1029322"/>
              <a:gd name="connsiteY70" fmla="*/ 175132 h 788687"/>
              <a:gd name="connsiteX71" fmla="*/ 175991 w 1029322"/>
              <a:gd name="connsiteY71" fmla="*/ 160137 h 788687"/>
              <a:gd name="connsiteX72" fmla="*/ 785879 w 1029322"/>
              <a:gd name="connsiteY72" fmla="*/ 106404 h 788687"/>
              <a:gd name="connsiteX73" fmla="*/ 785879 w 1029322"/>
              <a:gd name="connsiteY73" fmla="*/ 105154 h 788687"/>
              <a:gd name="connsiteX74" fmla="*/ 780890 w 1029322"/>
              <a:gd name="connsiteY74" fmla="*/ 96407 h 788687"/>
              <a:gd name="connsiteX75" fmla="*/ 773407 w 1029322"/>
              <a:gd name="connsiteY75" fmla="*/ 95157 h 788687"/>
              <a:gd name="connsiteX76" fmla="*/ 101159 w 1029322"/>
              <a:gd name="connsiteY76" fmla="*/ 153889 h 788687"/>
              <a:gd name="connsiteX77" fmla="*/ 87439 w 1029322"/>
              <a:gd name="connsiteY77" fmla="*/ 140143 h 788687"/>
              <a:gd name="connsiteX78" fmla="*/ 99911 w 1029322"/>
              <a:gd name="connsiteY78" fmla="*/ 126398 h 788687"/>
              <a:gd name="connsiteX79" fmla="*/ 770912 w 1029322"/>
              <a:gd name="connsiteY79" fmla="*/ 67666 h 788687"/>
              <a:gd name="connsiteX80" fmla="*/ 813318 w 1029322"/>
              <a:gd name="connsiteY80" fmla="*/ 102655 h 788687"/>
              <a:gd name="connsiteX81" fmla="*/ 814565 w 1029322"/>
              <a:gd name="connsiteY81" fmla="*/ 118900 h 788687"/>
              <a:gd name="connsiteX82" fmla="*/ 817059 w 1029322"/>
              <a:gd name="connsiteY82" fmla="*/ 146391 h 788687"/>
              <a:gd name="connsiteX83" fmla="*/ 845745 w 1029322"/>
              <a:gd name="connsiteY83" fmla="*/ 143892 h 788687"/>
              <a:gd name="connsiteX84" fmla="*/ 838262 w 1029322"/>
              <a:gd name="connsiteY84" fmla="*/ 55170 h 788687"/>
              <a:gd name="connsiteX85" fmla="*/ 827037 w 1029322"/>
              <a:gd name="connsiteY85" fmla="*/ 33927 h 788687"/>
              <a:gd name="connsiteX86" fmla="*/ 804587 w 1029322"/>
              <a:gd name="connsiteY86" fmla="*/ 27679 h 788687"/>
              <a:gd name="connsiteX87" fmla="*/ 802093 w 1029322"/>
              <a:gd name="connsiteY87" fmla="*/ 188 h 788687"/>
              <a:gd name="connsiteX88" fmla="*/ 844498 w 1029322"/>
              <a:gd name="connsiteY88" fmla="*/ 13933 h 788687"/>
              <a:gd name="connsiteX89" fmla="*/ 865701 w 1029322"/>
              <a:gd name="connsiteY89" fmla="*/ 53921 h 788687"/>
              <a:gd name="connsiteX90" fmla="*/ 873184 w 1029322"/>
              <a:gd name="connsiteY90" fmla="*/ 140143 h 788687"/>
              <a:gd name="connsiteX91" fmla="*/ 899375 w 1029322"/>
              <a:gd name="connsiteY91" fmla="*/ 137644 h 788687"/>
              <a:gd name="connsiteX92" fmla="*/ 938039 w 1029322"/>
              <a:gd name="connsiteY92" fmla="*/ 171383 h 788687"/>
              <a:gd name="connsiteX93" fmla="*/ 943028 w 1029322"/>
              <a:gd name="connsiteY93" fmla="*/ 218868 h 788687"/>
              <a:gd name="connsiteX94" fmla="*/ 953006 w 1029322"/>
              <a:gd name="connsiteY94" fmla="*/ 218868 h 788687"/>
              <a:gd name="connsiteX95" fmla="*/ 1005388 w 1029322"/>
              <a:gd name="connsiteY95" fmla="*/ 262604 h 788687"/>
              <a:gd name="connsiteX96" fmla="*/ 1029086 w 1029322"/>
              <a:gd name="connsiteY96" fmla="*/ 547514 h 788687"/>
              <a:gd name="connsiteX97" fmla="*/ 1019108 w 1029322"/>
              <a:gd name="connsiteY97" fmla="*/ 582503 h 788687"/>
              <a:gd name="connsiteX98" fmla="*/ 987928 w 1029322"/>
              <a:gd name="connsiteY98" fmla="*/ 598748 h 788687"/>
              <a:gd name="connsiteX99" fmla="*/ 975455 w 1029322"/>
              <a:gd name="connsiteY99" fmla="*/ 599997 h 788687"/>
              <a:gd name="connsiteX100" fmla="*/ 982939 w 1029322"/>
              <a:gd name="connsiteY100" fmla="*/ 681222 h 788687"/>
              <a:gd name="connsiteX101" fmla="*/ 950511 w 1029322"/>
              <a:gd name="connsiteY101" fmla="*/ 719959 h 788687"/>
              <a:gd name="connsiteX102" fmla="*/ 167261 w 1029322"/>
              <a:gd name="connsiteY102" fmla="*/ 788687 h 788687"/>
              <a:gd name="connsiteX103" fmla="*/ 157283 w 1029322"/>
              <a:gd name="connsiteY103" fmla="*/ 788687 h 788687"/>
              <a:gd name="connsiteX104" fmla="*/ 86192 w 1029322"/>
              <a:gd name="connsiteY104" fmla="*/ 762446 h 788687"/>
              <a:gd name="connsiteX105" fmla="*/ 47528 w 1029322"/>
              <a:gd name="connsiteY105" fmla="*/ 686220 h 788687"/>
              <a:gd name="connsiteX106" fmla="*/ 1381 w 1029322"/>
              <a:gd name="connsiteY106" fmla="*/ 165135 h 788687"/>
              <a:gd name="connsiteX107" fmla="*/ 134 w 1029322"/>
              <a:gd name="connsiteY107" fmla="*/ 157638 h 788687"/>
              <a:gd name="connsiteX108" fmla="*/ 21337 w 1029322"/>
              <a:gd name="connsiteY108" fmla="*/ 93908 h 788687"/>
              <a:gd name="connsiteX109" fmla="*/ 79956 w 1029322"/>
              <a:gd name="connsiteY109" fmla="*/ 62668 h 788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029322" h="788687">
                <a:moveTo>
                  <a:pt x="698003" y="465851"/>
                </a:moveTo>
                <a:cubicBezTo>
                  <a:pt x="704245" y="465851"/>
                  <a:pt x="710487" y="471082"/>
                  <a:pt x="711736" y="477621"/>
                </a:cubicBezTo>
                <a:cubicBezTo>
                  <a:pt x="711736" y="485468"/>
                  <a:pt x="706742" y="492007"/>
                  <a:pt x="699251" y="492007"/>
                </a:cubicBezTo>
                <a:cubicBezTo>
                  <a:pt x="693009" y="492007"/>
                  <a:pt x="686766" y="488084"/>
                  <a:pt x="686766" y="480237"/>
                </a:cubicBezTo>
                <a:cubicBezTo>
                  <a:pt x="685518" y="473698"/>
                  <a:pt x="691760" y="467159"/>
                  <a:pt x="698003" y="465851"/>
                </a:cubicBezTo>
                <a:close/>
                <a:moveTo>
                  <a:pt x="694675" y="446928"/>
                </a:moveTo>
                <a:cubicBezTo>
                  <a:pt x="676365" y="448149"/>
                  <a:pt x="664158" y="462797"/>
                  <a:pt x="665378" y="479887"/>
                </a:cubicBezTo>
                <a:cubicBezTo>
                  <a:pt x="667820" y="498197"/>
                  <a:pt x="682468" y="510404"/>
                  <a:pt x="699558" y="507963"/>
                </a:cubicBezTo>
                <a:cubicBezTo>
                  <a:pt x="708103" y="507963"/>
                  <a:pt x="715427" y="504300"/>
                  <a:pt x="721530" y="498197"/>
                </a:cubicBezTo>
                <a:cubicBezTo>
                  <a:pt x="726413" y="492094"/>
                  <a:pt x="728854" y="483549"/>
                  <a:pt x="727634" y="475004"/>
                </a:cubicBezTo>
                <a:cubicBezTo>
                  <a:pt x="726413" y="459135"/>
                  <a:pt x="712985" y="446928"/>
                  <a:pt x="697116" y="446928"/>
                </a:cubicBezTo>
                <a:cubicBezTo>
                  <a:pt x="695896" y="446928"/>
                  <a:pt x="694675" y="446928"/>
                  <a:pt x="694675" y="446928"/>
                </a:cubicBezTo>
                <a:close/>
                <a:moveTo>
                  <a:pt x="692234" y="420073"/>
                </a:moveTo>
                <a:cubicBezTo>
                  <a:pt x="723971" y="416411"/>
                  <a:pt x="752047" y="440825"/>
                  <a:pt x="754489" y="472563"/>
                </a:cubicBezTo>
                <a:cubicBezTo>
                  <a:pt x="755709" y="487211"/>
                  <a:pt x="752047" y="503080"/>
                  <a:pt x="741061" y="515287"/>
                </a:cubicBezTo>
                <a:cubicBezTo>
                  <a:pt x="731296" y="526273"/>
                  <a:pt x="716647" y="533597"/>
                  <a:pt x="701999" y="536038"/>
                </a:cubicBezTo>
                <a:cubicBezTo>
                  <a:pt x="699558" y="536038"/>
                  <a:pt x="698337" y="536038"/>
                  <a:pt x="697116" y="536038"/>
                </a:cubicBezTo>
                <a:cubicBezTo>
                  <a:pt x="667820" y="536038"/>
                  <a:pt x="642185" y="512845"/>
                  <a:pt x="638523" y="482328"/>
                </a:cubicBezTo>
                <a:cubicBezTo>
                  <a:pt x="636082" y="450590"/>
                  <a:pt x="659275" y="422514"/>
                  <a:pt x="692234" y="420073"/>
                </a:cubicBezTo>
                <a:close/>
                <a:moveTo>
                  <a:pt x="944275" y="246359"/>
                </a:moveTo>
                <a:lnTo>
                  <a:pt x="945522" y="253857"/>
                </a:lnTo>
                <a:lnTo>
                  <a:pt x="946769" y="271352"/>
                </a:lnTo>
                <a:cubicBezTo>
                  <a:pt x="948017" y="291345"/>
                  <a:pt x="933050" y="310089"/>
                  <a:pt x="913095" y="311339"/>
                </a:cubicBezTo>
                <a:lnTo>
                  <a:pt x="711046" y="328833"/>
                </a:lnTo>
                <a:cubicBezTo>
                  <a:pt x="681113" y="332582"/>
                  <a:pt x="654921" y="346328"/>
                  <a:pt x="636213" y="368821"/>
                </a:cubicBezTo>
                <a:cubicBezTo>
                  <a:pt x="616258" y="391314"/>
                  <a:pt x="608775" y="420054"/>
                  <a:pt x="610022" y="448795"/>
                </a:cubicBezTo>
                <a:lnTo>
                  <a:pt x="615011" y="493781"/>
                </a:lnTo>
                <a:cubicBezTo>
                  <a:pt x="616258" y="522522"/>
                  <a:pt x="631224" y="548764"/>
                  <a:pt x="653674" y="568757"/>
                </a:cubicBezTo>
                <a:cubicBezTo>
                  <a:pt x="674877" y="586252"/>
                  <a:pt x="704810" y="596248"/>
                  <a:pt x="733496" y="593749"/>
                </a:cubicBezTo>
                <a:lnTo>
                  <a:pt x="985433" y="571256"/>
                </a:lnTo>
                <a:cubicBezTo>
                  <a:pt x="989175" y="571256"/>
                  <a:pt x="994164" y="568757"/>
                  <a:pt x="997905" y="565008"/>
                </a:cubicBezTo>
                <a:cubicBezTo>
                  <a:pt x="1001647" y="561260"/>
                  <a:pt x="1002894" y="555012"/>
                  <a:pt x="1002894" y="551263"/>
                </a:cubicBezTo>
                <a:lnTo>
                  <a:pt x="977950" y="263854"/>
                </a:lnTo>
                <a:cubicBezTo>
                  <a:pt x="976703" y="252608"/>
                  <a:pt x="966725" y="243860"/>
                  <a:pt x="955500" y="246359"/>
                </a:cubicBezTo>
                <a:close/>
                <a:moveTo>
                  <a:pt x="901870" y="165135"/>
                </a:moveTo>
                <a:lnTo>
                  <a:pt x="875678" y="167634"/>
                </a:lnTo>
                <a:lnTo>
                  <a:pt x="445390" y="205123"/>
                </a:lnTo>
                <a:lnTo>
                  <a:pt x="444142" y="206372"/>
                </a:lnTo>
                <a:lnTo>
                  <a:pt x="94922" y="236363"/>
                </a:lnTo>
                <a:cubicBezTo>
                  <a:pt x="92428" y="236363"/>
                  <a:pt x="89934" y="236363"/>
                  <a:pt x="87439" y="236363"/>
                </a:cubicBezTo>
                <a:cubicBezTo>
                  <a:pt x="66237" y="236363"/>
                  <a:pt x="48776" y="230115"/>
                  <a:pt x="33809" y="218868"/>
                </a:cubicBezTo>
                <a:lnTo>
                  <a:pt x="74967" y="684970"/>
                </a:lnTo>
                <a:cubicBezTo>
                  <a:pt x="76214" y="706214"/>
                  <a:pt x="86192" y="727457"/>
                  <a:pt x="104900" y="742452"/>
                </a:cubicBezTo>
                <a:cubicBezTo>
                  <a:pt x="121114" y="756198"/>
                  <a:pt x="143564" y="762446"/>
                  <a:pt x="164766" y="761196"/>
                </a:cubicBezTo>
                <a:lnTo>
                  <a:pt x="948017" y="692468"/>
                </a:lnTo>
                <a:cubicBezTo>
                  <a:pt x="951758" y="692468"/>
                  <a:pt x="955500" y="687470"/>
                  <a:pt x="955500" y="682471"/>
                </a:cubicBezTo>
                <a:lnTo>
                  <a:pt x="948017" y="602496"/>
                </a:lnTo>
                <a:lnTo>
                  <a:pt x="735990" y="621240"/>
                </a:lnTo>
                <a:cubicBezTo>
                  <a:pt x="732249" y="621240"/>
                  <a:pt x="727260" y="621240"/>
                  <a:pt x="723518" y="621240"/>
                </a:cubicBezTo>
                <a:cubicBezTo>
                  <a:pt x="691091" y="621240"/>
                  <a:pt x="661158" y="609994"/>
                  <a:pt x="636213" y="588751"/>
                </a:cubicBezTo>
                <a:cubicBezTo>
                  <a:pt x="607527" y="565008"/>
                  <a:pt x="591314" y="532519"/>
                  <a:pt x="587572" y="496280"/>
                </a:cubicBezTo>
                <a:lnTo>
                  <a:pt x="583830" y="450045"/>
                </a:lnTo>
                <a:cubicBezTo>
                  <a:pt x="580089" y="413806"/>
                  <a:pt x="591314" y="378817"/>
                  <a:pt x="615011" y="350077"/>
                </a:cubicBezTo>
                <a:cubicBezTo>
                  <a:pt x="637460" y="322585"/>
                  <a:pt x="672382" y="305091"/>
                  <a:pt x="708552" y="302592"/>
                </a:cubicBezTo>
                <a:lnTo>
                  <a:pt x="910600" y="283848"/>
                </a:lnTo>
                <a:cubicBezTo>
                  <a:pt x="915589" y="283848"/>
                  <a:pt x="920578" y="278849"/>
                  <a:pt x="919331" y="273851"/>
                </a:cubicBezTo>
                <a:lnTo>
                  <a:pt x="919331" y="263854"/>
                </a:lnTo>
                <a:lnTo>
                  <a:pt x="918084" y="257606"/>
                </a:lnTo>
                <a:lnTo>
                  <a:pt x="915589" y="221367"/>
                </a:lnTo>
                <a:lnTo>
                  <a:pt x="910600" y="173882"/>
                </a:lnTo>
                <a:cubicBezTo>
                  <a:pt x="910600" y="168884"/>
                  <a:pt x="906859" y="165135"/>
                  <a:pt x="901870" y="165135"/>
                </a:cubicBezTo>
                <a:close/>
                <a:moveTo>
                  <a:pt x="804587" y="27679"/>
                </a:moveTo>
                <a:lnTo>
                  <a:pt x="82450" y="90159"/>
                </a:lnTo>
                <a:cubicBezTo>
                  <a:pt x="66237" y="92658"/>
                  <a:pt x="51270" y="100156"/>
                  <a:pt x="41292" y="112652"/>
                </a:cubicBezTo>
                <a:cubicBezTo>
                  <a:pt x="31315" y="123898"/>
                  <a:pt x="26326" y="140143"/>
                  <a:pt x="27573" y="155138"/>
                </a:cubicBezTo>
                <a:cubicBezTo>
                  <a:pt x="31315" y="187628"/>
                  <a:pt x="60000" y="212620"/>
                  <a:pt x="92428" y="208871"/>
                </a:cubicBezTo>
                <a:lnTo>
                  <a:pt x="788373" y="147641"/>
                </a:lnTo>
                <a:lnTo>
                  <a:pt x="788373" y="133895"/>
                </a:lnTo>
                <a:lnTo>
                  <a:pt x="178486" y="187628"/>
                </a:lnTo>
                <a:lnTo>
                  <a:pt x="177239" y="187628"/>
                </a:lnTo>
                <a:cubicBezTo>
                  <a:pt x="171002" y="187628"/>
                  <a:pt x="164766" y="182630"/>
                  <a:pt x="163519" y="175132"/>
                </a:cubicBezTo>
                <a:cubicBezTo>
                  <a:pt x="163519" y="167634"/>
                  <a:pt x="168508" y="161386"/>
                  <a:pt x="175991" y="160137"/>
                </a:cubicBezTo>
                <a:lnTo>
                  <a:pt x="785879" y="106404"/>
                </a:lnTo>
                <a:lnTo>
                  <a:pt x="785879" y="105154"/>
                </a:lnTo>
                <a:cubicBezTo>
                  <a:pt x="785879" y="101405"/>
                  <a:pt x="783384" y="98906"/>
                  <a:pt x="780890" y="96407"/>
                </a:cubicBezTo>
                <a:cubicBezTo>
                  <a:pt x="779643" y="95157"/>
                  <a:pt x="775901" y="93908"/>
                  <a:pt x="773407" y="95157"/>
                </a:cubicBezTo>
                <a:lnTo>
                  <a:pt x="101159" y="153889"/>
                </a:lnTo>
                <a:cubicBezTo>
                  <a:pt x="94922" y="153889"/>
                  <a:pt x="88686" y="147641"/>
                  <a:pt x="87439" y="140143"/>
                </a:cubicBezTo>
                <a:cubicBezTo>
                  <a:pt x="86192" y="133895"/>
                  <a:pt x="92428" y="126398"/>
                  <a:pt x="99911" y="126398"/>
                </a:cubicBezTo>
                <a:lnTo>
                  <a:pt x="770912" y="67666"/>
                </a:lnTo>
                <a:cubicBezTo>
                  <a:pt x="792115" y="65167"/>
                  <a:pt x="810823" y="81412"/>
                  <a:pt x="813318" y="102655"/>
                </a:cubicBezTo>
                <a:lnTo>
                  <a:pt x="814565" y="118900"/>
                </a:lnTo>
                <a:lnTo>
                  <a:pt x="817059" y="146391"/>
                </a:lnTo>
                <a:lnTo>
                  <a:pt x="845745" y="143892"/>
                </a:lnTo>
                <a:lnTo>
                  <a:pt x="838262" y="55170"/>
                </a:lnTo>
                <a:cubicBezTo>
                  <a:pt x="837015" y="47673"/>
                  <a:pt x="833273" y="40175"/>
                  <a:pt x="827037" y="33927"/>
                </a:cubicBezTo>
                <a:cubicBezTo>
                  <a:pt x="820801" y="30178"/>
                  <a:pt x="813318" y="26429"/>
                  <a:pt x="804587" y="27679"/>
                </a:cubicBezTo>
                <a:close/>
                <a:moveTo>
                  <a:pt x="802093" y="188"/>
                </a:moveTo>
                <a:cubicBezTo>
                  <a:pt x="818306" y="-1062"/>
                  <a:pt x="833273" y="3936"/>
                  <a:pt x="844498" y="13933"/>
                </a:cubicBezTo>
                <a:cubicBezTo>
                  <a:pt x="856970" y="23930"/>
                  <a:pt x="864453" y="37676"/>
                  <a:pt x="865701" y="53921"/>
                </a:cubicBezTo>
                <a:lnTo>
                  <a:pt x="873184" y="140143"/>
                </a:lnTo>
                <a:lnTo>
                  <a:pt x="899375" y="137644"/>
                </a:lnTo>
                <a:cubicBezTo>
                  <a:pt x="919331" y="136394"/>
                  <a:pt x="936792" y="151390"/>
                  <a:pt x="938039" y="171383"/>
                </a:cubicBezTo>
                <a:lnTo>
                  <a:pt x="943028" y="218868"/>
                </a:lnTo>
                <a:lnTo>
                  <a:pt x="953006" y="218868"/>
                </a:lnTo>
                <a:cubicBezTo>
                  <a:pt x="979197" y="216369"/>
                  <a:pt x="1002894" y="235113"/>
                  <a:pt x="1005388" y="262604"/>
                </a:cubicBezTo>
                <a:lnTo>
                  <a:pt x="1029086" y="547514"/>
                </a:lnTo>
                <a:cubicBezTo>
                  <a:pt x="1030333" y="561260"/>
                  <a:pt x="1026591" y="572506"/>
                  <a:pt x="1019108" y="582503"/>
                </a:cubicBezTo>
                <a:cubicBezTo>
                  <a:pt x="1010377" y="592500"/>
                  <a:pt x="1000400" y="597498"/>
                  <a:pt x="987928" y="598748"/>
                </a:cubicBezTo>
                <a:lnTo>
                  <a:pt x="975455" y="599997"/>
                </a:lnTo>
                <a:lnTo>
                  <a:pt x="982939" y="681222"/>
                </a:lnTo>
                <a:cubicBezTo>
                  <a:pt x="984186" y="701215"/>
                  <a:pt x="970466" y="717460"/>
                  <a:pt x="950511" y="719959"/>
                </a:cubicBezTo>
                <a:lnTo>
                  <a:pt x="167261" y="788687"/>
                </a:lnTo>
                <a:cubicBezTo>
                  <a:pt x="164766" y="788687"/>
                  <a:pt x="161025" y="788687"/>
                  <a:pt x="157283" y="788687"/>
                </a:cubicBezTo>
                <a:cubicBezTo>
                  <a:pt x="131092" y="788687"/>
                  <a:pt x="106147" y="779940"/>
                  <a:pt x="86192" y="762446"/>
                </a:cubicBezTo>
                <a:cubicBezTo>
                  <a:pt x="63742" y="743702"/>
                  <a:pt x="48776" y="716210"/>
                  <a:pt x="47528" y="686220"/>
                </a:cubicBezTo>
                <a:lnTo>
                  <a:pt x="1381" y="165135"/>
                </a:lnTo>
                <a:cubicBezTo>
                  <a:pt x="1381" y="162636"/>
                  <a:pt x="1381" y="160137"/>
                  <a:pt x="134" y="157638"/>
                </a:cubicBezTo>
                <a:cubicBezTo>
                  <a:pt x="-1113" y="133895"/>
                  <a:pt x="6370" y="112652"/>
                  <a:pt x="21337" y="93908"/>
                </a:cubicBezTo>
                <a:cubicBezTo>
                  <a:pt x="35056" y="76413"/>
                  <a:pt x="57506" y="65167"/>
                  <a:pt x="79956" y="6266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B52F2E-33D7-EC45-B9D2-152EE7CBC623}"/>
              </a:ext>
            </a:extLst>
          </p:cNvPr>
          <p:cNvSpPr txBox="1"/>
          <p:nvPr/>
        </p:nvSpPr>
        <p:spPr>
          <a:xfrm>
            <a:off x="1520826" y="751491"/>
            <a:ext cx="21336000" cy="123110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PURPOSE OF THE ECONOMY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4456AB-C559-9D4C-AF24-E86EB49BF1A1}"/>
              </a:ext>
            </a:extLst>
          </p:cNvPr>
          <p:cNvSpPr txBox="1"/>
          <p:nvPr/>
        </p:nvSpPr>
        <p:spPr>
          <a:xfrm>
            <a:off x="1520827" y="1895487"/>
            <a:ext cx="21335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spc="-120" dirty="0">
                <a:latin typeface="Poppins" pitchFamily="2" charset="77"/>
                <a:cs typeface="Poppins" pitchFamily="2" charset="77"/>
              </a:rPr>
              <a:t>Answering the following questions: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8BFC1B-8951-B948-858A-79816CF44D02}"/>
              </a:ext>
            </a:extLst>
          </p:cNvPr>
          <p:cNvSpPr txBox="1"/>
          <p:nvPr/>
        </p:nvSpPr>
        <p:spPr>
          <a:xfrm>
            <a:off x="16063962" y="3460095"/>
            <a:ext cx="5772779" cy="16619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What products &amp; services is needed, and how much of it?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E83445-BCDB-EB42-83A6-0C302644DD67}"/>
              </a:ext>
            </a:extLst>
          </p:cNvPr>
          <p:cNvSpPr txBox="1"/>
          <p:nvPr/>
        </p:nvSpPr>
        <p:spPr>
          <a:xfrm>
            <a:off x="16063962" y="5994626"/>
            <a:ext cx="5772779" cy="16619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How should these products and services be produced?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2A6596-7B7F-554E-B030-B557296EE2A9}"/>
              </a:ext>
            </a:extLst>
          </p:cNvPr>
          <p:cNvSpPr txBox="1"/>
          <p:nvPr/>
        </p:nvSpPr>
        <p:spPr>
          <a:xfrm>
            <a:off x="16063962" y="8588313"/>
            <a:ext cx="5772779" cy="113877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For who is the products and services produced?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E6E909-0E80-CB4B-B40C-CDCE95C17762}"/>
              </a:ext>
            </a:extLst>
          </p:cNvPr>
          <p:cNvSpPr txBox="1"/>
          <p:nvPr/>
        </p:nvSpPr>
        <p:spPr>
          <a:xfrm>
            <a:off x="16063963" y="11459673"/>
            <a:ext cx="57727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200" spc="-20" dirty="0">
                <a:latin typeface="Poppins" pitchFamily="2" charset="77"/>
                <a:cs typeface="Poppins" pitchFamily="2" charset="77"/>
              </a:rPr>
              <a:t>Managing the User, Producer &amp; Dealer</a:t>
            </a:r>
          </a:p>
        </p:txBody>
      </p:sp>
    </p:spTree>
    <p:extLst>
      <p:ext uri="{BB962C8B-B14F-4D97-AF65-F5344CB8AC3E}">
        <p14:creationId xmlns:p14="http://schemas.microsoft.com/office/powerpoint/2010/main" val="772180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66DE8BB2-7F09-7740-B44A-FAB173363B6D}"/>
              </a:ext>
            </a:extLst>
          </p:cNvPr>
          <p:cNvGrpSpPr/>
          <p:nvPr/>
        </p:nvGrpSpPr>
        <p:grpSpPr>
          <a:xfrm>
            <a:off x="10738658" y="3287523"/>
            <a:ext cx="12128645" cy="9678745"/>
            <a:chOff x="10738658" y="3287523"/>
            <a:chExt cx="12128645" cy="9678745"/>
          </a:xfrm>
        </p:grpSpPr>
        <p:sp>
          <p:nvSpPr>
            <p:cNvPr id="42" name="Freeform 2">
              <a:extLst>
                <a:ext uri="{FF2B5EF4-FFF2-40B4-BE49-F238E27FC236}">
                  <a16:creationId xmlns:a16="http://schemas.microsoft.com/office/drawing/2014/main" id="{904E9EB3-E3F1-3C49-9896-40AD9891E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2931" y="4325710"/>
              <a:ext cx="2878356" cy="2367500"/>
            </a:xfrm>
            <a:custGeom>
              <a:avLst/>
              <a:gdLst>
                <a:gd name="T0" fmla="*/ 2017 w 2312"/>
                <a:gd name="T1" fmla="*/ 131 h 1899"/>
                <a:gd name="T2" fmla="*/ 2017 w 2312"/>
                <a:gd name="T3" fmla="*/ 131 h 1899"/>
                <a:gd name="T4" fmla="*/ 2045 w 2312"/>
                <a:gd name="T5" fmla="*/ 245 h 1899"/>
                <a:gd name="T6" fmla="*/ 2045 w 2312"/>
                <a:gd name="T7" fmla="*/ 245 h 1899"/>
                <a:gd name="T8" fmla="*/ 2045 w 2312"/>
                <a:gd name="T9" fmla="*/ 245 h 1899"/>
                <a:gd name="T10" fmla="*/ 1801 w 2312"/>
                <a:gd name="T11" fmla="*/ 490 h 1899"/>
                <a:gd name="T12" fmla="*/ 1219 w 2312"/>
                <a:gd name="T13" fmla="*/ 490 h 1899"/>
                <a:gd name="T14" fmla="*/ 838 w 2312"/>
                <a:gd name="T15" fmla="*/ 955 h 1899"/>
                <a:gd name="T16" fmla="*/ 838 w 2312"/>
                <a:gd name="T17" fmla="*/ 955 h 1899"/>
                <a:gd name="T18" fmla="*/ 494 w 2312"/>
                <a:gd name="T19" fmla="*/ 988 h 1899"/>
                <a:gd name="T20" fmla="*/ 494 w 2312"/>
                <a:gd name="T21" fmla="*/ 988 h 1899"/>
                <a:gd name="T22" fmla="*/ 460 w 2312"/>
                <a:gd name="T23" fmla="*/ 644 h 1899"/>
                <a:gd name="T24" fmla="*/ 896 w 2312"/>
                <a:gd name="T25" fmla="*/ 111 h 1899"/>
                <a:gd name="T26" fmla="*/ 896 w 2312"/>
                <a:gd name="T27" fmla="*/ 111 h 1899"/>
                <a:gd name="T28" fmla="*/ 946 w 2312"/>
                <a:gd name="T29" fmla="*/ 66 h 1899"/>
                <a:gd name="T30" fmla="*/ 946 w 2312"/>
                <a:gd name="T31" fmla="*/ 66 h 1899"/>
                <a:gd name="T32" fmla="*/ 1112 w 2312"/>
                <a:gd name="T33" fmla="*/ 0 h 1899"/>
                <a:gd name="T34" fmla="*/ 145 w 2312"/>
                <a:gd name="T35" fmla="*/ 0 h 1899"/>
                <a:gd name="T36" fmla="*/ 145 w 2312"/>
                <a:gd name="T37" fmla="*/ 0 h 1899"/>
                <a:gd name="T38" fmla="*/ 0 w 2312"/>
                <a:gd name="T39" fmla="*/ 144 h 1899"/>
                <a:gd name="T40" fmla="*/ 0 w 2312"/>
                <a:gd name="T41" fmla="*/ 1753 h 1899"/>
                <a:gd name="T42" fmla="*/ 0 w 2312"/>
                <a:gd name="T43" fmla="*/ 1753 h 1899"/>
                <a:gd name="T44" fmla="*/ 145 w 2312"/>
                <a:gd name="T45" fmla="*/ 1898 h 1899"/>
                <a:gd name="T46" fmla="*/ 1628 w 2312"/>
                <a:gd name="T47" fmla="*/ 1898 h 1899"/>
                <a:gd name="T48" fmla="*/ 1628 w 2312"/>
                <a:gd name="T49" fmla="*/ 1898 h 1899"/>
                <a:gd name="T50" fmla="*/ 2311 w 2312"/>
                <a:gd name="T51" fmla="*/ 1215 h 1899"/>
                <a:gd name="T52" fmla="*/ 2311 w 2312"/>
                <a:gd name="T53" fmla="*/ 700 h 1899"/>
                <a:gd name="T54" fmla="*/ 2311 w 2312"/>
                <a:gd name="T55" fmla="*/ 700 h 1899"/>
                <a:gd name="T56" fmla="*/ 2017 w 2312"/>
                <a:gd name="T57" fmla="*/ 131 h 1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12" h="1899">
                  <a:moveTo>
                    <a:pt x="2017" y="131"/>
                  </a:moveTo>
                  <a:lnTo>
                    <a:pt x="2017" y="131"/>
                  </a:lnTo>
                  <a:cubicBezTo>
                    <a:pt x="2035" y="165"/>
                    <a:pt x="2045" y="204"/>
                    <a:pt x="2045" y="245"/>
                  </a:cubicBezTo>
                  <a:lnTo>
                    <a:pt x="2045" y="245"/>
                  </a:lnTo>
                  <a:lnTo>
                    <a:pt x="2045" y="245"/>
                  </a:lnTo>
                  <a:cubicBezTo>
                    <a:pt x="2045" y="379"/>
                    <a:pt x="1935" y="490"/>
                    <a:pt x="1801" y="490"/>
                  </a:cubicBezTo>
                  <a:lnTo>
                    <a:pt x="1219" y="490"/>
                  </a:lnTo>
                  <a:lnTo>
                    <a:pt x="838" y="955"/>
                  </a:lnTo>
                  <a:lnTo>
                    <a:pt x="838" y="955"/>
                  </a:lnTo>
                  <a:cubicBezTo>
                    <a:pt x="753" y="1059"/>
                    <a:pt x="598" y="1074"/>
                    <a:pt x="494" y="988"/>
                  </a:cubicBezTo>
                  <a:lnTo>
                    <a:pt x="494" y="988"/>
                  </a:lnTo>
                  <a:cubicBezTo>
                    <a:pt x="389" y="903"/>
                    <a:pt x="374" y="748"/>
                    <a:pt x="460" y="644"/>
                  </a:cubicBezTo>
                  <a:lnTo>
                    <a:pt x="896" y="111"/>
                  </a:lnTo>
                  <a:lnTo>
                    <a:pt x="896" y="111"/>
                  </a:lnTo>
                  <a:cubicBezTo>
                    <a:pt x="911" y="94"/>
                    <a:pt x="927" y="79"/>
                    <a:pt x="946" y="66"/>
                  </a:cubicBezTo>
                  <a:lnTo>
                    <a:pt x="946" y="66"/>
                  </a:lnTo>
                  <a:cubicBezTo>
                    <a:pt x="989" y="25"/>
                    <a:pt x="1048" y="0"/>
                    <a:pt x="1112" y="0"/>
                  </a:cubicBezTo>
                  <a:lnTo>
                    <a:pt x="145" y="0"/>
                  </a:lnTo>
                  <a:lnTo>
                    <a:pt x="145" y="0"/>
                  </a:lnTo>
                  <a:cubicBezTo>
                    <a:pt x="66" y="0"/>
                    <a:pt x="0" y="65"/>
                    <a:pt x="0" y="144"/>
                  </a:cubicBezTo>
                  <a:lnTo>
                    <a:pt x="0" y="1753"/>
                  </a:lnTo>
                  <a:lnTo>
                    <a:pt x="0" y="1753"/>
                  </a:lnTo>
                  <a:cubicBezTo>
                    <a:pt x="0" y="1833"/>
                    <a:pt x="66" y="1898"/>
                    <a:pt x="145" y="1898"/>
                  </a:cubicBezTo>
                  <a:lnTo>
                    <a:pt x="1628" y="1898"/>
                  </a:lnTo>
                  <a:lnTo>
                    <a:pt x="1628" y="1898"/>
                  </a:lnTo>
                  <a:cubicBezTo>
                    <a:pt x="2004" y="1898"/>
                    <a:pt x="2311" y="1590"/>
                    <a:pt x="2311" y="1215"/>
                  </a:cubicBezTo>
                  <a:lnTo>
                    <a:pt x="2311" y="700"/>
                  </a:lnTo>
                  <a:lnTo>
                    <a:pt x="2311" y="700"/>
                  </a:lnTo>
                  <a:cubicBezTo>
                    <a:pt x="2311" y="467"/>
                    <a:pt x="2195" y="258"/>
                    <a:pt x="2017" y="131"/>
                  </a:cubicBezTo>
                </a:path>
              </a:pathLst>
            </a:custGeom>
            <a:solidFill>
              <a:srgbClr val="F2A77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3" name="Freeform 3">
              <a:extLst>
                <a:ext uri="{FF2B5EF4-FFF2-40B4-BE49-F238E27FC236}">
                  <a16:creationId xmlns:a16="http://schemas.microsoft.com/office/drawing/2014/main" id="{CB1E810C-1F42-7E4D-A271-F4E4734EB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2931" y="4325710"/>
              <a:ext cx="2878356" cy="2367500"/>
            </a:xfrm>
            <a:custGeom>
              <a:avLst/>
              <a:gdLst>
                <a:gd name="T0" fmla="*/ 2017 w 2312"/>
                <a:gd name="T1" fmla="*/ 131 h 1899"/>
                <a:gd name="T2" fmla="*/ 2017 w 2312"/>
                <a:gd name="T3" fmla="*/ 131 h 1899"/>
                <a:gd name="T4" fmla="*/ 2045 w 2312"/>
                <a:gd name="T5" fmla="*/ 245 h 1899"/>
                <a:gd name="T6" fmla="*/ 2045 w 2312"/>
                <a:gd name="T7" fmla="*/ 245 h 1899"/>
                <a:gd name="T8" fmla="*/ 2045 w 2312"/>
                <a:gd name="T9" fmla="*/ 245 h 1899"/>
                <a:gd name="T10" fmla="*/ 1801 w 2312"/>
                <a:gd name="T11" fmla="*/ 490 h 1899"/>
                <a:gd name="T12" fmla="*/ 1219 w 2312"/>
                <a:gd name="T13" fmla="*/ 490 h 1899"/>
                <a:gd name="T14" fmla="*/ 838 w 2312"/>
                <a:gd name="T15" fmla="*/ 955 h 1899"/>
                <a:gd name="T16" fmla="*/ 838 w 2312"/>
                <a:gd name="T17" fmla="*/ 955 h 1899"/>
                <a:gd name="T18" fmla="*/ 494 w 2312"/>
                <a:gd name="T19" fmla="*/ 988 h 1899"/>
                <a:gd name="T20" fmla="*/ 494 w 2312"/>
                <a:gd name="T21" fmla="*/ 988 h 1899"/>
                <a:gd name="T22" fmla="*/ 460 w 2312"/>
                <a:gd name="T23" fmla="*/ 644 h 1899"/>
                <a:gd name="T24" fmla="*/ 896 w 2312"/>
                <a:gd name="T25" fmla="*/ 111 h 1899"/>
                <a:gd name="T26" fmla="*/ 896 w 2312"/>
                <a:gd name="T27" fmla="*/ 111 h 1899"/>
                <a:gd name="T28" fmla="*/ 946 w 2312"/>
                <a:gd name="T29" fmla="*/ 66 h 1899"/>
                <a:gd name="T30" fmla="*/ 946 w 2312"/>
                <a:gd name="T31" fmla="*/ 66 h 1899"/>
                <a:gd name="T32" fmla="*/ 1112 w 2312"/>
                <a:gd name="T33" fmla="*/ 0 h 1899"/>
                <a:gd name="T34" fmla="*/ 145 w 2312"/>
                <a:gd name="T35" fmla="*/ 0 h 1899"/>
                <a:gd name="T36" fmla="*/ 145 w 2312"/>
                <a:gd name="T37" fmla="*/ 0 h 1899"/>
                <a:gd name="T38" fmla="*/ 0 w 2312"/>
                <a:gd name="T39" fmla="*/ 144 h 1899"/>
                <a:gd name="T40" fmla="*/ 0 w 2312"/>
                <a:gd name="T41" fmla="*/ 1753 h 1899"/>
                <a:gd name="T42" fmla="*/ 0 w 2312"/>
                <a:gd name="T43" fmla="*/ 1753 h 1899"/>
                <a:gd name="T44" fmla="*/ 145 w 2312"/>
                <a:gd name="T45" fmla="*/ 1898 h 1899"/>
                <a:gd name="T46" fmla="*/ 1628 w 2312"/>
                <a:gd name="T47" fmla="*/ 1898 h 1899"/>
                <a:gd name="T48" fmla="*/ 1628 w 2312"/>
                <a:gd name="T49" fmla="*/ 1898 h 1899"/>
                <a:gd name="T50" fmla="*/ 2311 w 2312"/>
                <a:gd name="T51" fmla="*/ 1215 h 1899"/>
                <a:gd name="T52" fmla="*/ 2311 w 2312"/>
                <a:gd name="T53" fmla="*/ 700 h 1899"/>
                <a:gd name="T54" fmla="*/ 2311 w 2312"/>
                <a:gd name="T55" fmla="*/ 700 h 1899"/>
                <a:gd name="T56" fmla="*/ 2017 w 2312"/>
                <a:gd name="T57" fmla="*/ 131 h 1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12" h="1899">
                  <a:moveTo>
                    <a:pt x="2017" y="131"/>
                  </a:moveTo>
                  <a:lnTo>
                    <a:pt x="2017" y="131"/>
                  </a:lnTo>
                  <a:cubicBezTo>
                    <a:pt x="2035" y="165"/>
                    <a:pt x="2045" y="204"/>
                    <a:pt x="2045" y="245"/>
                  </a:cubicBezTo>
                  <a:lnTo>
                    <a:pt x="2045" y="245"/>
                  </a:lnTo>
                  <a:lnTo>
                    <a:pt x="2045" y="245"/>
                  </a:lnTo>
                  <a:cubicBezTo>
                    <a:pt x="2045" y="379"/>
                    <a:pt x="1935" y="490"/>
                    <a:pt x="1801" y="490"/>
                  </a:cubicBezTo>
                  <a:lnTo>
                    <a:pt x="1219" y="490"/>
                  </a:lnTo>
                  <a:lnTo>
                    <a:pt x="838" y="955"/>
                  </a:lnTo>
                  <a:lnTo>
                    <a:pt x="838" y="955"/>
                  </a:lnTo>
                  <a:cubicBezTo>
                    <a:pt x="753" y="1059"/>
                    <a:pt x="598" y="1074"/>
                    <a:pt x="494" y="988"/>
                  </a:cubicBezTo>
                  <a:lnTo>
                    <a:pt x="494" y="988"/>
                  </a:lnTo>
                  <a:cubicBezTo>
                    <a:pt x="389" y="903"/>
                    <a:pt x="374" y="748"/>
                    <a:pt x="460" y="644"/>
                  </a:cubicBezTo>
                  <a:lnTo>
                    <a:pt x="896" y="111"/>
                  </a:lnTo>
                  <a:lnTo>
                    <a:pt x="896" y="111"/>
                  </a:lnTo>
                  <a:cubicBezTo>
                    <a:pt x="911" y="94"/>
                    <a:pt x="927" y="79"/>
                    <a:pt x="946" y="66"/>
                  </a:cubicBezTo>
                  <a:lnTo>
                    <a:pt x="946" y="66"/>
                  </a:lnTo>
                  <a:cubicBezTo>
                    <a:pt x="989" y="25"/>
                    <a:pt x="1048" y="0"/>
                    <a:pt x="1112" y="0"/>
                  </a:cubicBezTo>
                  <a:lnTo>
                    <a:pt x="145" y="0"/>
                  </a:lnTo>
                  <a:lnTo>
                    <a:pt x="145" y="0"/>
                  </a:lnTo>
                  <a:cubicBezTo>
                    <a:pt x="66" y="0"/>
                    <a:pt x="0" y="65"/>
                    <a:pt x="0" y="144"/>
                  </a:cubicBezTo>
                  <a:lnTo>
                    <a:pt x="0" y="1753"/>
                  </a:lnTo>
                  <a:lnTo>
                    <a:pt x="0" y="1753"/>
                  </a:lnTo>
                  <a:cubicBezTo>
                    <a:pt x="0" y="1833"/>
                    <a:pt x="66" y="1898"/>
                    <a:pt x="145" y="1898"/>
                  </a:cubicBezTo>
                  <a:lnTo>
                    <a:pt x="1628" y="1898"/>
                  </a:lnTo>
                  <a:lnTo>
                    <a:pt x="1628" y="1898"/>
                  </a:lnTo>
                  <a:cubicBezTo>
                    <a:pt x="2004" y="1898"/>
                    <a:pt x="2311" y="1590"/>
                    <a:pt x="2311" y="1215"/>
                  </a:cubicBezTo>
                  <a:lnTo>
                    <a:pt x="2311" y="700"/>
                  </a:lnTo>
                  <a:lnTo>
                    <a:pt x="2311" y="700"/>
                  </a:lnTo>
                  <a:cubicBezTo>
                    <a:pt x="2311" y="467"/>
                    <a:pt x="2195" y="258"/>
                    <a:pt x="2017" y="131"/>
                  </a:cubicBezTo>
                </a:path>
              </a:pathLst>
            </a:custGeom>
            <a:solidFill>
              <a:srgbClr val="111340">
                <a:alpha val="2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4" name="Freeform 69">
              <a:extLst>
                <a:ext uri="{FF2B5EF4-FFF2-40B4-BE49-F238E27FC236}">
                  <a16:creationId xmlns:a16="http://schemas.microsoft.com/office/drawing/2014/main" id="{B7CB6AD4-3F55-F949-BA11-E20DF3BB2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8658" y="3287523"/>
              <a:ext cx="3367239" cy="6273058"/>
            </a:xfrm>
            <a:custGeom>
              <a:avLst/>
              <a:gdLst>
                <a:gd name="T0" fmla="*/ 2701 w 2702"/>
                <a:gd name="T1" fmla="*/ 0 h 5036"/>
                <a:gd name="T2" fmla="*/ 2367 w 2702"/>
                <a:gd name="T3" fmla="*/ 0 h 5036"/>
                <a:gd name="T4" fmla="*/ 1480 w 2702"/>
                <a:gd name="T5" fmla="*/ 0 h 5036"/>
                <a:gd name="T6" fmla="*/ 1480 w 2702"/>
                <a:gd name="T7" fmla="*/ 0 h 5036"/>
                <a:gd name="T8" fmla="*/ 2122 w 2702"/>
                <a:gd name="T9" fmla="*/ 1264 h 5036"/>
                <a:gd name="T10" fmla="*/ 2122 w 2702"/>
                <a:gd name="T11" fmla="*/ 1264 h 5036"/>
                <a:gd name="T12" fmla="*/ 1900 w 2702"/>
                <a:gd name="T13" fmla="*/ 2223 h 5036"/>
                <a:gd name="T14" fmla="*/ 1900 w 2702"/>
                <a:gd name="T15" fmla="*/ 2223 h 5036"/>
                <a:gd name="T16" fmla="*/ 1367 w 2702"/>
                <a:gd name="T17" fmla="*/ 2676 h 5036"/>
                <a:gd name="T18" fmla="*/ 1367 w 2702"/>
                <a:gd name="T19" fmla="*/ 2676 h 5036"/>
                <a:gd name="T20" fmla="*/ 0 w 2702"/>
                <a:gd name="T21" fmla="*/ 5035 h 5036"/>
                <a:gd name="T22" fmla="*/ 2701 w 2702"/>
                <a:gd name="T23" fmla="*/ 5035 h 5036"/>
                <a:gd name="T24" fmla="*/ 2701 w 2702"/>
                <a:gd name="T25" fmla="*/ 0 h 5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02" h="5036">
                  <a:moveTo>
                    <a:pt x="2701" y="0"/>
                  </a:moveTo>
                  <a:lnTo>
                    <a:pt x="2367" y="0"/>
                  </a:lnTo>
                  <a:lnTo>
                    <a:pt x="1480" y="0"/>
                  </a:lnTo>
                  <a:lnTo>
                    <a:pt x="1480" y="0"/>
                  </a:lnTo>
                  <a:cubicBezTo>
                    <a:pt x="1480" y="0"/>
                    <a:pt x="1828" y="564"/>
                    <a:pt x="2122" y="1264"/>
                  </a:cubicBezTo>
                  <a:lnTo>
                    <a:pt x="2122" y="1264"/>
                  </a:lnTo>
                  <a:cubicBezTo>
                    <a:pt x="2274" y="1626"/>
                    <a:pt x="2101" y="1973"/>
                    <a:pt x="1900" y="2223"/>
                  </a:cubicBezTo>
                  <a:lnTo>
                    <a:pt x="1900" y="2223"/>
                  </a:lnTo>
                  <a:cubicBezTo>
                    <a:pt x="1752" y="2406"/>
                    <a:pt x="1571" y="2559"/>
                    <a:pt x="1367" y="2676"/>
                  </a:cubicBezTo>
                  <a:lnTo>
                    <a:pt x="1367" y="2676"/>
                  </a:lnTo>
                  <a:cubicBezTo>
                    <a:pt x="553" y="3142"/>
                    <a:pt x="3" y="4024"/>
                    <a:pt x="0" y="5035"/>
                  </a:cubicBezTo>
                  <a:lnTo>
                    <a:pt x="2701" y="5035"/>
                  </a:lnTo>
                  <a:lnTo>
                    <a:pt x="2701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5" name="Freeform 70">
              <a:extLst>
                <a:ext uri="{FF2B5EF4-FFF2-40B4-BE49-F238E27FC236}">
                  <a16:creationId xmlns:a16="http://schemas.microsoft.com/office/drawing/2014/main" id="{C1EF89A0-647A-6C4F-98DC-BAFA9EFE6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8658" y="9560580"/>
              <a:ext cx="3367239" cy="3405688"/>
            </a:xfrm>
            <a:custGeom>
              <a:avLst/>
              <a:gdLst>
                <a:gd name="T0" fmla="*/ 0 w 2702"/>
                <a:gd name="T1" fmla="*/ 0 h 2733"/>
                <a:gd name="T2" fmla="*/ 0 w 2702"/>
                <a:gd name="T3" fmla="*/ 0 h 2733"/>
                <a:gd name="T4" fmla="*/ 0 w 2702"/>
                <a:gd name="T5" fmla="*/ 8 h 2733"/>
                <a:gd name="T6" fmla="*/ 0 w 2702"/>
                <a:gd name="T7" fmla="*/ 8 h 2733"/>
                <a:gd name="T8" fmla="*/ 2701 w 2702"/>
                <a:gd name="T9" fmla="*/ 2732 h 2733"/>
                <a:gd name="T10" fmla="*/ 2701 w 2702"/>
                <a:gd name="T11" fmla="*/ 0 h 2733"/>
                <a:gd name="T12" fmla="*/ 0 w 2702"/>
                <a:gd name="T13" fmla="*/ 0 h 2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2" h="2733">
                  <a:moveTo>
                    <a:pt x="0" y="0"/>
                  </a:moveTo>
                  <a:lnTo>
                    <a:pt x="0" y="0"/>
                  </a:lnTo>
                  <a:cubicBezTo>
                    <a:pt x="0" y="3"/>
                    <a:pt x="0" y="6"/>
                    <a:pt x="0" y="8"/>
                  </a:cubicBezTo>
                  <a:lnTo>
                    <a:pt x="0" y="8"/>
                  </a:lnTo>
                  <a:cubicBezTo>
                    <a:pt x="0" y="1512"/>
                    <a:pt x="1209" y="2732"/>
                    <a:pt x="2701" y="2732"/>
                  </a:cubicBezTo>
                  <a:lnTo>
                    <a:pt x="2701" y="0"/>
                  </a:lnTo>
                  <a:lnTo>
                    <a:pt x="0" y="0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6" name="Freeform 71">
              <a:extLst>
                <a:ext uri="{FF2B5EF4-FFF2-40B4-BE49-F238E27FC236}">
                  <a16:creationId xmlns:a16="http://schemas.microsoft.com/office/drawing/2014/main" id="{CFC87512-35D9-0840-AA63-F4E736F7E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00402" y="3287523"/>
              <a:ext cx="3367239" cy="6273058"/>
            </a:xfrm>
            <a:custGeom>
              <a:avLst/>
              <a:gdLst>
                <a:gd name="T0" fmla="*/ 2703 w 2704"/>
                <a:gd name="T1" fmla="*/ 5035 h 5036"/>
                <a:gd name="T2" fmla="*/ 2703 w 2704"/>
                <a:gd name="T3" fmla="*/ 5035 h 5036"/>
                <a:gd name="T4" fmla="*/ 1276 w 2704"/>
                <a:gd name="T5" fmla="*/ 2642 h 5036"/>
                <a:gd name="T6" fmla="*/ 1276 w 2704"/>
                <a:gd name="T7" fmla="*/ 2642 h 5036"/>
                <a:gd name="T8" fmla="*/ 1102 w 2704"/>
                <a:gd name="T9" fmla="*/ 2526 h 5036"/>
                <a:gd name="T10" fmla="*/ 1102 w 2704"/>
                <a:gd name="T11" fmla="*/ 2526 h 5036"/>
                <a:gd name="T12" fmla="*/ 580 w 2704"/>
                <a:gd name="T13" fmla="*/ 1264 h 5036"/>
                <a:gd name="T14" fmla="*/ 580 w 2704"/>
                <a:gd name="T15" fmla="*/ 1264 h 5036"/>
                <a:gd name="T16" fmla="*/ 1222 w 2704"/>
                <a:gd name="T17" fmla="*/ 0 h 5036"/>
                <a:gd name="T18" fmla="*/ 336 w 2704"/>
                <a:gd name="T19" fmla="*/ 0 h 5036"/>
                <a:gd name="T20" fmla="*/ 0 w 2704"/>
                <a:gd name="T21" fmla="*/ 0 h 5036"/>
                <a:gd name="T22" fmla="*/ 0 w 2704"/>
                <a:gd name="T23" fmla="*/ 5035 h 5036"/>
                <a:gd name="T24" fmla="*/ 2703 w 2704"/>
                <a:gd name="T25" fmla="*/ 5035 h 5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04" h="5036">
                  <a:moveTo>
                    <a:pt x="2703" y="5035"/>
                  </a:moveTo>
                  <a:lnTo>
                    <a:pt x="2703" y="5035"/>
                  </a:lnTo>
                  <a:cubicBezTo>
                    <a:pt x="2700" y="3999"/>
                    <a:pt x="2123" y="3099"/>
                    <a:pt x="1276" y="2642"/>
                  </a:cubicBezTo>
                  <a:lnTo>
                    <a:pt x="1276" y="2642"/>
                  </a:lnTo>
                  <a:cubicBezTo>
                    <a:pt x="1214" y="2609"/>
                    <a:pt x="1156" y="2571"/>
                    <a:pt x="1102" y="2526"/>
                  </a:cubicBezTo>
                  <a:lnTo>
                    <a:pt x="1102" y="2526"/>
                  </a:lnTo>
                  <a:cubicBezTo>
                    <a:pt x="872" y="2334"/>
                    <a:pt x="348" y="1817"/>
                    <a:pt x="580" y="1264"/>
                  </a:cubicBezTo>
                  <a:lnTo>
                    <a:pt x="580" y="1264"/>
                  </a:lnTo>
                  <a:cubicBezTo>
                    <a:pt x="874" y="564"/>
                    <a:pt x="1222" y="0"/>
                    <a:pt x="1222" y="0"/>
                  </a:cubicBezTo>
                  <a:lnTo>
                    <a:pt x="336" y="0"/>
                  </a:lnTo>
                  <a:lnTo>
                    <a:pt x="0" y="0"/>
                  </a:lnTo>
                  <a:lnTo>
                    <a:pt x="0" y="5035"/>
                  </a:lnTo>
                  <a:lnTo>
                    <a:pt x="2703" y="503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7" name="Freeform 72">
              <a:extLst>
                <a:ext uri="{FF2B5EF4-FFF2-40B4-BE49-F238E27FC236}">
                  <a16:creationId xmlns:a16="http://schemas.microsoft.com/office/drawing/2014/main" id="{BA7BAC78-4E75-9E40-8041-3D6052D90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00402" y="9560580"/>
              <a:ext cx="3367239" cy="3405688"/>
            </a:xfrm>
            <a:custGeom>
              <a:avLst/>
              <a:gdLst>
                <a:gd name="T0" fmla="*/ 0 w 2704"/>
                <a:gd name="T1" fmla="*/ 0 h 2733"/>
                <a:gd name="T2" fmla="*/ 0 w 2704"/>
                <a:gd name="T3" fmla="*/ 2732 h 2733"/>
                <a:gd name="T4" fmla="*/ 0 w 2704"/>
                <a:gd name="T5" fmla="*/ 2732 h 2733"/>
                <a:gd name="T6" fmla="*/ 2703 w 2704"/>
                <a:gd name="T7" fmla="*/ 8 h 2733"/>
                <a:gd name="T8" fmla="*/ 2703 w 2704"/>
                <a:gd name="T9" fmla="*/ 8 h 2733"/>
                <a:gd name="T10" fmla="*/ 2703 w 2704"/>
                <a:gd name="T11" fmla="*/ 0 h 2733"/>
                <a:gd name="T12" fmla="*/ 0 w 2704"/>
                <a:gd name="T13" fmla="*/ 0 h 2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04" h="2733">
                  <a:moveTo>
                    <a:pt x="0" y="0"/>
                  </a:moveTo>
                  <a:lnTo>
                    <a:pt x="0" y="2732"/>
                  </a:lnTo>
                  <a:lnTo>
                    <a:pt x="0" y="2732"/>
                  </a:lnTo>
                  <a:cubicBezTo>
                    <a:pt x="1493" y="2732"/>
                    <a:pt x="2703" y="1512"/>
                    <a:pt x="2703" y="8"/>
                  </a:cubicBezTo>
                  <a:lnTo>
                    <a:pt x="2703" y="8"/>
                  </a:lnTo>
                  <a:cubicBezTo>
                    <a:pt x="2703" y="6"/>
                    <a:pt x="2703" y="3"/>
                    <a:pt x="2703" y="0"/>
                  </a:cubicBez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8" name="Freeform 73">
              <a:extLst>
                <a:ext uri="{FF2B5EF4-FFF2-40B4-BE49-F238E27FC236}">
                  <a16:creationId xmlns:a16="http://schemas.microsoft.com/office/drawing/2014/main" id="{1544EB2C-AF7C-0A4D-A658-388CB12B5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28268" y="6116442"/>
              <a:ext cx="1351289" cy="609727"/>
            </a:xfrm>
            <a:custGeom>
              <a:avLst/>
              <a:gdLst>
                <a:gd name="T0" fmla="*/ 838 w 1084"/>
                <a:gd name="T1" fmla="*/ 0 h 491"/>
                <a:gd name="T2" fmla="*/ 245 w 1084"/>
                <a:gd name="T3" fmla="*/ 0 h 491"/>
                <a:gd name="T4" fmla="*/ 245 w 1084"/>
                <a:gd name="T5" fmla="*/ 0 h 491"/>
                <a:gd name="T6" fmla="*/ 0 w 1084"/>
                <a:gd name="T7" fmla="*/ 244 h 491"/>
                <a:gd name="T8" fmla="*/ 0 w 1084"/>
                <a:gd name="T9" fmla="*/ 244 h 491"/>
                <a:gd name="T10" fmla="*/ 245 w 1084"/>
                <a:gd name="T11" fmla="*/ 490 h 491"/>
                <a:gd name="T12" fmla="*/ 838 w 1084"/>
                <a:gd name="T13" fmla="*/ 490 h 491"/>
                <a:gd name="T14" fmla="*/ 838 w 1084"/>
                <a:gd name="T15" fmla="*/ 490 h 491"/>
                <a:gd name="T16" fmla="*/ 1083 w 1084"/>
                <a:gd name="T17" fmla="*/ 244 h 491"/>
                <a:gd name="T18" fmla="*/ 1083 w 1084"/>
                <a:gd name="T19" fmla="*/ 244 h 491"/>
                <a:gd name="T20" fmla="*/ 838 w 1084"/>
                <a:gd name="T21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4" h="491">
                  <a:moveTo>
                    <a:pt x="838" y="0"/>
                  </a:moveTo>
                  <a:lnTo>
                    <a:pt x="245" y="0"/>
                  </a:lnTo>
                  <a:lnTo>
                    <a:pt x="245" y="0"/>
                  </a:lnTo>
                  <a:cubicBezTo>
                    <a:pt x="110" y="0"/>
                    <a:pt x="0" y="110"/>
                    <a:pt x="0" y="244"/>
                  </a:cubicBezTo>
                  <a:lnTo>
                    <a:pt x="0" y="244"/>
                  </a:lnTo>
                  <a:cubicBezTo>
                    <a:pt x="0" y="379"/>
                    <a:pt x="110" y="490"/>
                    <a:pt x="245" y="490"/>
                  </a:cubicBezTo>
                  <a:lnTo>
                    <a:pt x="838" y="490"/>
                  </a:lnTo>
                  <a:lnTo>
                    <a:pt x="838" y="490"/>
                  </a:lnTo>
                  <a:cubicBezTo>
                    <a:pt x="972" y="490"/>
                    <a:pt x="1083" y="379"/>
                    <a:pt x="1083" y="244"/>
                  </a:cubicBezTo>
                  <a:lnTo>
                    <a:pt x="1083" y="244"/>
                  </a:lnTo>
                  <a:cubicBezTo>
                    <a:pt x="1083" y="110"/>
                    <a:pt x="972" y="0"/>
                    <a:pt x="838" y="0"/>
                  </a:cubicBezTo>
                </a:path>
              </a:pathLst>
            </a:custGeom>
            <a:solidFill>
              <a:srgbClr val="FFB58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9" name="Freeform 74">
              <a:extLst>
                <a:ext uri="{FF2B5EF4-FFF2-40B4-BE49-F238E27FC236}">
                  <a16:creationId xmlns:a16="http://schemas.microsoft.com/office/drawing/2014/main" id="{97F8A302-ED53-A04A-8763-F4D900545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74196" y="6204331"/>
              <a:ext cx="433953" cy="433949"/>
            </a:xfrm>
            <a:custGeom>
              <a:avLst/>
              <a:gdLst>
                <a:gd name="T0" fmla="*/ 204 w 349"/>
                <a:gd name="T1" fmla="*/ 0 h 348"/>
                <a:gd name="T2" fmla="*/ 89 w 349"/>
                <a:gd name="T3" fmla="*/ 0 h 348"/>
                <a:gd name="T4" fmla="*/ 89 w 349"/>
                <a:gd name="T5" fmla="*/ 0 h 348"/>
                <a:gd name="T6" fmla="*/ 0 w 349"/>
                <a:gd name="T7" fmla="*/ 87 h 348"/>
                <a:gd name="T8" fmla="*/ 0 w 349"/>
                <a:gd name="T9" fmla="*/ 259 h 348"/>
                <a:gd name="T10" fmla="*/ 0 w 349"/>
                <a:gd name="T11" fmla="*/ 259 h 348"/>
                <a:gd name="T12" fmla="*/ 89 w 349"/>
                <a:gd name="T13" fmla="*/ 347 h 348"/>
                <a:gd name="T14" fmla="*/ 204 w 349"/>
                <a:gd name="T15" fmla="*/ 347 h 348"/>
                <a:gd name="T16" fmla="*/ 204 w 349"/>
                <a:gd name="T17" fmla="*/ 347 h 348"/>
                <a:gd name="T18" fmla="*/ 348 w 349"/>
                <a:gd name="T19" fmla="*/ 203 h 348"/>
                <a:gd name="T20" fmla="*/ 348 w 349"/>
                <a:gd name="T21" fmla="*/ 144 h 348"/>
                <a:gd name="T22" fmla="*/ 348 w 349"/>
                <a:gd name="T23" fmla="*/ 144 h 348"/>
                <a:gd name="T24" fmla="*/ 204 w 349"/>
                <a:gd name="T2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9" h="348">
                  <a:moveTo>
                    <a:pt x="204" y="0"/>
                  </a:moveTo>
                  <a:lnTo>
                    <a:pt x="89" y="0"/>
                  </a:lnTo>
                  <a:lnTo>
                    <a:pt x="89" y="0"/>
                  </a:lnTo>
                  <a:cubicBezTo>
                    <a:pt x="40" y="0"/>
                    <a:pt x="0" y="39"/>
                    <a:pt x="0" y="87"/>
                  </a:cubicBezTo>
                  <a:lnTo>
                    <a:pt x="0" y="259"/>
                  </a:lnTo>
                  <a:lnTo>
                    <a:pt x="0" y="259"/>
                  </a:lnTo>
                  <a:cubicBezTo>
                    <a:pt x="0" y="308"/>
                    <a:pt x="40" y="347"/>
                    <a:pt x="89" y="347"/>
                  </a:cubicBezTo>
                  <a:lnTo>
                    <a:pt x="204" y="347"/>
                  </a:lnTo>
                  <a:lnTo>
                    <a:pt x="204" y="347"/>
                  </a:lnTo>
                  <a:cubicBezTo>
                    <a:pt x="283" y="347"/>
                    <a:pt x="348" y="283"/>
                    <a:pt x="348" y="203"/>
                  </a:cubicBezTo>
                  <a:lnTo>
                    <a:pt x="348" y="144"/>
                  </a:lnTo>
                  <a:lnTo>
                    <a:pt x="348" y="144"/>
                  </a:lnTo>
                  <a:cubicBezTo>
                    <a:pt x="348" y="64"/>
                    <a:pt x="283" y="0"/>
                    <a:pt x="204" y="0"/>
                  </a:cubicBezTo>
                </a:path>
              </a:pathLst>
            </a:custGeom>
            <a:solidFill>
              <a:srgbClr val="F2A77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0" name="Freeform 75">
              <a:extLst>
                <a:ext uri="{FF2B5EF4-FFF2-40B4-BE49-F238E27FC236}">
                  <a16:creationId xmlns:a16="http://schemas.microsoft.com/office/drawing/2014/main" id="{5E0DB071-FF1F-8A4C-A75F-DC7A49EC1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337" y="5506715"/>
              <a:ext cx="1972005" cy="609729"/>
            </a:xfrm>
            <a:custGeom>
              <a:avLst/>
              <a:gdLst>
                <a:gd name="T0" fmla="*/ 1335 w 1581"/>
                <a:gd name="T1" fmla="*/ 0 h 491"/>
                <a:gd name="T2" fmla="*/ 245 w 1581"/>
                <a:gd name="T3" fmla="*/ 0 h 491"/>
                <a:gd name="T4" fmla="*/ 245 w 1581"/>
                <a:gd name="T5" fmla="*/ 0 h 491"/>
                <a:gd name="T6" fmla="*/ 0 w 1581"/>
                <a:gd name="T7" fmla="*/ 245 h 491"/>
                <a:gd name="T8" fmla="*/ 0 w 1581"/>
                <a:gd name="T9" fmla="*/ 245 h 491"/>
                <a:gd name="T10" fmla="*/ 0 w 1581"/>
                <a:gd name="T11" fmla="*/ 245 h 491"/>
                <a:gd name="T12" fmla="*/ 245 w 1581"/>
                <a:gd name="T13" fmla="*/ 490 h 491"/>
                <a:gd name="T14" fmla="*/ 1335 w 1581"/>
                <a:gd name="T15" fmla="*/ 490 h 491"/>
                <a:gd name="T16" fmla="*/ 1335 w 1581"/>
                <a:gd name="T17" fmla="*/ 490 h 491"/>
                <a:gd name="T18" fmla="*/ 1580 w 1581"/>
                <a:gd name="T19" fmla="*/ 245 h 491"/>
                <a:gd name="T20" fmla="*/ 1580 w 1581"/>
                <a:gd name="T21" fmla="*/ 245 h 491"/>
                <a:gd name="T22" fmla="*/ 1580 w 1581"/>
                <a:gd name="T23" fmla="*/ 245 h 491"/>
                <a:gd name="T24" fmla="*/ 1335 w 1581"/>
                <a:gd name="T25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1" h="491">
                  <a:moveTo>
                    <a:pt x="1335" y="0"/>
                  </a:moveTo>
                  <a:lnTo>
                    <a:pt x="245" y="0"/>
                  </a:lnTo>
                  <a:lnTo>
                    <a:pt x="245" y="0"/>
                  </a:lnTo>
                  <a:cubicBezTo>
                    <a:pt x="110" y="0"/>
                    <a:pt x="0" y="110"/>
                    <a:pt x="0" y="245"/>
                  </a:cubicBezTo>
                  <a:lnTo>
                    <a:pt x="0" y="245"/>
                  </a:lnTo>
                  <a:lnTo>
                    <a:pt x="0" y="245"/>
                  </a:lnTo>
                  <a:cubicBezTo>
                    <a:pt x="0" y="379"/>
                    <a:pt x="110" y="490"/>
                    <a:pt x="245" y="490"/>
                  </a:cubicBezTo>
                  <a:lnTo>
                    <a:pt x="1335" y="490"/>
                  </a:lnTo>
                  <a:lnTo>
                    <a:pt x="1335" y="490"/>
                  </a:lnTo>
                  <a:cubicBezTo>
                    <a:pt x="1470" y="490"/>
                    <a:pt x="1580" y="379"/>
                    <a:pt x="1580" y="245"/>
                  </a:cubicBezTo>
                  <a:lnTo>
                    <a:pt x="1580" y="245"/>
                  </a:lnTo>
                  <a:lnTo>
                    <a:pt x="1580" y="245"/>
                  </a:lnTo>
                  <a:cubicBezTo>
                    <a:pt x="1580" y="110"/>
                    <a:pt x="1470" y="0"/>
                    <a:pt x="1335" y="0"/>
                  </a:cubicBezTo>
                </a:path>
              </a:pathLst>
            </a:custGeom>
            <a:solidFill>
              <a:srgbClr val="FFB58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1" name="Freeform 76">
              <a:extLst>
                <a:ext uri="{FF2B5EF4-FFF2-40B4-BE49-F238E27FC236}">
                  <a16:creationId xmlns:a16="http://schemas.microsoft.com/office/drawing/2014/main" id="{F4933410-22A4-C441-B6E5-CFA15E7C2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12515" y="5594602"/>
              <a:ext cx="433953" cy="433953"/>
            </a:xfrm>
            <a:custGeom>
              <a:avLst/>
              <a:gdLst>
                <a:gd name="T0" fmla="*/ 204 w 350"/>
                <a:gd name="T1" fmla="*/ 0 h 349"/>
                <a:gd name="T2" fmla="*/ 89 w 350"/>
                <a:gd name="T3" fmla="*/ 0 h 349"/>
                <a:gd name="T4" fmla="*/ 89 w 350"/>
                <a:gd name="T5" fmla="*/ 0 h 349"/>
                <a:gd name="T6" fmla="*/ 0 w 350"/>
                <a:gd name="T7" fmla="*/ 88 h 349"/>
                <a:gd name="T8" fmla="*/ 0 w 350"/>
                <a:gd name="T9" fmla="*/ 260 h 349"/>
                <a:gd name="T10" fmla="*/ 0 w 350"/>
                <a:gd name="T11" fmla="*/ 260 h 349"/>
                <a:gd name="T12" fmla="*/ 89 w 350"/>
                <a:gd name="T13" fmla="*/ 348 h 349"/>
                <a:gd name="T14" fmla="*/ 204 w 350"/>
                <a:gd name="T15" fmla="*/ 348 h 349"/>
                <a:gd name="T16" fmla="*/ 204 w 350"/>
                <a:gd name="T17" fmla="*/ 348 h 349"/>
                <a:gd name="T18" fmla="*/ 349 w 350"/>
                <a:gd name="T19" fmla="*/ 203 h 349"/>
                <a:gd name="T20" fmla="*/ 349 w 350"/>
                <a:gd name="T21" fmla="*/ 144 h 349"/>
                <a:gd name="T22" fmla="*/ 349 w 350"/>
                <a:gd name="T23" fmla="*/ 144 h 349"/>
                <a:gd name="T24" fmla="*/ 204 w 350"/>
                <a:gd name="T25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0" h="349">
                  <a:moveTo>
                    <a:pt x="204" y="0"/>
                  </a:moveTo>
                  <a:lnTo>
                    <a:pt x="89" y="0"/>
                  </a:lnTo>
                  <a:lnTo>
                    <a:pt x="89" y="0"/>
                  </a:lnTo>
                  <a:cubicBezTo>
                    <a:pt x="40" y="0"/>
                    <a:pt x="0" y="39"/>
                    <a:pt x="0" y="88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308"/>
                    <a:pt x="40" y="348"/>
                    <a:pt x="89" y="348"/>
                  </a:cubicBezTo>
                  <a:lnTo>
                    <a:pt x="204" y="348"/>
                  </a:lnTo>
                  <a:lnTo>
                    <a:pt x="204" y="348"/>
                  </a:lnTo>
                  <a:cubicBezTo>
                    <a:pt x="283" y="348"/>
                    <a:pt x="349" y="283"/>
                    <a:pt x="349" y="203"/>
                  </a:cubicBezTo>
                  <a:lnTo>
                    <a:pt x="349" y="144"/>
                  </a:lnTo>
                  <a:lnTo>
                    <a:pt x="349" y="144"/>
                  </a:lnTo>
                  <a:cubicBezTo>
                    <a:pt x="349" y="65"/>
                    <a:pt x="283" y="0"/>
                    <a:pt x="204" y="0"/>
                  </a:cubicBezTo>
                </a:path>
              </a:pathLst>
            </a:custGeom>
            <a:solidFill>
              <a:srgbClr val="F2A77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2" name="Freeform 77">
              <a:extLst>
                <a:ext uri="{FF2B5EF4-FFF2-40B4-BE49-F238E27FC236}">
                  <a16:creationId xmlns:a16="http://schemas.microsoft.com/office/drawing/2014/main" id="{BBEB663F-A344-BD40-ADDD-08C516FFD0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19529" y="4896986"/>
              <a:ext cx="2197219" cy="609727"/>
            </a:xfrm>
            <a:custGeom>
              <a:avLst/>
              <a:gdLst>
                <a:gd name="T0" fmla="*/ 1517 w 1763"/>
                <a:gd name="T1" fmla="*/ 0 h 491"/>
                <a:gd name="T2" fmla="*/ 244 w 1763"/>
                <a:gd name="T3" fmla="*/ 0 h 491"/>
                <a:gd name="T4" fmla="*/ 244 w 1763"/>
                <a:gd name="T5" fmla="*/ 0 h 491"/>
                <a:gd name="T6" fmla="*/ 0 w 1763"/>
                <a:gd name="T7" fmla="*/ 245 h 491"/>
                <a:gd name="T8" fmla="*/ 0 w 1763"/>
                <a:gd name="T9" fmla="*/ 245 h 491"/>
                <a:gd name="T10" fmla="*/ 244 w 1763"/>
                <a:gd name="T11" fmla="*/ 490 h 491"/>
                <a:gd name="T12" fmla="*/ 1517 w 1763"/>
                <a:gd name="T13" fmla="*/ 490 h 491"/>
                <a:gd name="T14" fmla="*/ 1517 w 1763"/>
                <a:gd name="T15" fmla="*/ 490 h 491"/>
                <a:gd name="T16" fmla="*/ 1762 w 1763"/>
                <a:gd name="T17" fmla="*/ 245 h 491"/>
                <a:gd name="T18" fmla="*/ 1762 w 1763"/>
                <a:gd name="T19" fmla="*/ 245 h 491"/>
                <a:gd name="T20" fmla="*/ 1517 w 1763"/>
                <a:gd name="T21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63" h="491">
                  <a:moveTo>
                    <a:pt x="1517" y="0"/>
                  </a:moveTo>
                  <a:lnTo>
                    <a:pt x="244" y="0"/>
                  </a:lnTo>
                  <a:lnTo>
                    <a:pt x="244" y="0"/>
                  </a:lnTo>
                  <a:cubicBezTo>
                    <a:pt x="110" y="0"/>
                    <a:pt x="0" y="110"/>
                    <a:pt x="0" y="245"/>
                  </a:cubicBezTo>
                  <a:lnTo>
                    <a:pt x="0" y="245"/>
                  </a:lnTo>
                  <a:cubicBezTo>
                    <a:pt x="0" y="380"/>
                    <a:pt x="110" y="490"/>
                    <a:pt x="244" y="490"/>
                  </a:cubicBezTo>
                  <a:lnTo>
                    <a:pt x="1517" y="490"/>
                  </a:lnTo>
                  <a:lnTo>
                    <a:pt x="1517" y="490"/>
                  </a:lnTo>
                  <a:cubicBezTo>
                    <a:pt x="1651" y="490"/>
                    <a:pt x="1762" y="380"/>
                    <a:pt x="1762" y="245"/>
                  </a:cubicBezTo>
                  <a:lnTo>
                    <a:pt x="1762" y="245"/>
                  </a:lnTo>
                  <a:cubicBezTo>
                    <a:pt x="1762" y="110"/>
                    <a:pt x="1651" y="0"/>
                    <a:pt x="1517" y="0"/>
                  </a:cubicBezTo>
                </a:path>
              </a:pathLst>
            </a:custGeom>
            <a:solidFill>
              <a:srgbClr val="FFB58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3" name="Freeform 78">
              <a:extLst>
                <a:ext uri="{FF2B5EF4-FFF2-40B4-BE49-F238E27FC236}">
                  <a16:creationId xmlns:a16="http://schemas.microsoft.com/office/drawing/2014/main" id="{71C19027-1A03-3640-B96E-95932D10C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83925" y="4984875"/>
              <a:ext cx="433949" cy="433949"/>
            </a:xfrm>
            <a:custGeom>
              <a:avLst/>
              <a:gdLst>
                <a:gd name="T0" fmla="*/ 204 w 349"/>
                <a:gd name="T1" fmla="*/ 0 h 349"/>
                <a:gd name="T2" fmla="*/ 88 w 349"/>
                <a:gd name="T3" fmla="*/ 0 h 349"/>
                <a:gd name="T4" fmla="*/ 88 w 349"/>
                <a:gd name="T5" fmla="*/ 0 h 349"/>
                <a:gd name="T6" fmla="*/ 0 w 349"/>
                <a:gd name="T7" fmla="*/ 89 h 349"/>
                <a:gd name="T8" fmla="*/ 0 w 349"/>
                <a:gd name="T9" fmla="*/ 260 h 349"/>
                <a:gd name="T10" fmla="*/ 0 w 349"/>
                <a:gd name="T11" fmla="*/ 260 h 349"/>
                <a:gd name="T12" fmla="*/ 88 w 349"/>
                <a:gd name="T13" fmla="*/ 348 h 349"/>
                <a:gd name="T14" fmla="*/ 204 w 349"/>
                <a:gd name="T15" fmla="*/ 348 h 349"/>
                <a:gd name="T16" fmla="*/ 204 w 349"/>
                <a:gd name="T17" fmla="*/ 348 h 349"/>
                <a:gd name="T18" fmla="*/ 348 w 349"/>
                <a:gd name="T19" fmla="*/ 204 h 349"/>
                <a:gd name="T20" fmla="*/ 348 w 349"/>
                <a:gd name="T21" fmla="*/ 144 h 349"/>
                <a:gd name="T22" fmla="*/ 348 w 349"/>
                <a:gd name="T23" fmla="*/ 144 h 349"/>
                <a:gd name="T24" fmla="*/ 204 w 349"/>
                <a:gd name="T25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9" h="349">
                  <a:moveTo>
                    <a:pt x="204" y="0"/>
                  </a:moveTo>
                  <a:lnTo>
                    <a:pt x="88" y="0"/>
                  </a:lnTo>
                  <a:lnTo>
                    <a:pt x="88" y="0"/>
                  </a:lnTo>
                  <a:cubicBezTo>
                    <a:pt x="40" y="0"/>
                    <a:pt x="0" y="39"/>
                    <a:pt x="0" y="89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308"/>
                    <a:pt x="40" y="348"/>
                    <a:pt x="88" y="348"/>
                  </a:cubicBezTo>
                  <a:lnTo>
                    <a:pt x="204" y="348"/>
                  </a:lnTo>
                  <a:lnTo>
                    <a:pt x="204" y="348"/>
                  </a:lnTo>
                  <a:cubicBezTo>
                    <a:pt x="283" y="348"/>
                    <a:pt x="348" y="283"/>
                    <a:pt x="348" y="204"/>
                  </a:cubicBezTo>
                  <a:lnTo>
                    <a:pt x="348" y="144"/>
                  </a:lnTo>
                  <a:lnTo>
                    <a:pt x="348" y="144"/>
                  </a:lnTo>
                  <a:cubicBezTo>
                    <a:pt x="348" y="65"/>
                    <a:pt x="283" y="0"/>
                    <a:pt x="204" y="0"/>
                  </a:cubicBezTo>
                </a:path>
              </a:pathLst>
            </a:custGeom>
            <a:solidFill>
              <a:srgbClr val="F2A77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4" name="Freeform 79">
              <a:extLst>
                <a:ext uri="{FF2B5EF4-FFF2-40B4-BE49-F238E27FC236}">
                  <a16:creationId xmlns:a16="http://schemas.microsoft.com/office/drawing/2014/main" id="{1BCCF814-7F03-C44D-BEDC-DA740E4DE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9817" y="4287259"/>
              <a:ext cx="1928057" cy="609729"/>
            </a:xfrm>
            <a:custGeom>
              <a:avLst/>
              <a:gdLst>
                <a:gd name="T0" fmla="*/ 1303 w 1549"/>
                <a:gd name="T1" fmla="*/ 0 h 490"/>
                <a:gd name="T2" fmla="*/ 245 w 1549"/>
                <a:gd name="T3" fmla="*/ 0 h 490"/>
                <a:gd name="T4" fmla="*/ 245 w 1549"/>
                <a:gd name="T5" fmla="*/ 0 h 490"/>
                <a:gd name="T6" fmla="*/ 0 w 1549"/>
                <a:gd name="T7" fmla="*/ 244 h 490"/>
                <a:gd name="T8" fmla="*/ 0 w 1549"/>
                <a:gd name="T9" fmla="*/ 244 h 490"/>
                <a:gd name="T10" fmla="*/ 245 w 1549"/>
                <a:gd name="T11" fmla="*/ 489 h 490"/>
                <a:gd name="T12" fmla="*/ 1303 w 1549"/>
                <a:gd name="T13" fmla="*/ 489 h 490"/>
                <a:gd name="T14" fmla="*/ 1303 w 1549"/>
                <a:gd name="T15" fmla="*/ 489 h 490"/>
                <a:gd name="T16" fmla="*/ 1548 w 1549"/>
                <a:gd name="T17" fmla="*/ 244 h 490"/>
                <a:gd name="T18" fmla="*/ 1548 w 1549"/>
                <a:gd name="T19" fmla="*/ 244 h 490"/>
                <a:gd name="T20" fmla="*/ 1303 w 1549"/>
                <a:gd name="T21" fmla="*/ 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49" h="490">
                  <a:moveTo>
                    <a:pt x="1303" y="0"/>
                  </a:moveTo>
                  <a:lnTo>
                    <a:pt x="245" y="0"/>
                  </a:lnTo>
                  <a:lnTo>
                    <a:pt x="245" y="0"/>
                  </a:lnTo>
                  <a:cubicBezTo>
                    <a:pt x="110" y="0"/>
                    <a:pt x="0" y="110"/>
                    <a:pt x="0" y="244"/>
                  </a:cubicBezTo>
                  <a:lnTo>
                    <a:pt x="0" y="244"/>
                  </a:lnTo>
                  <a:cubicBezTo>
                    <a:pt x="0" y="379"/>
                    <a:pt x="110" y="489"/>
                    <a:pt x="245" y="489"/>
                  </a:cubicBezTo>
                  <a:lnTo>
                    <a:pt x="1303" y="489"/>
                  </a:lnTo>
                  <a:lnTo>
                    <a:pt x="1303" y="489"/>
                  </a:lnTo>
                  <a:cubicBezTo>
                    <a:pt x="1438" y="489"/>
                    <a:pt x="1548" y="379"/>
                    <a:pt x="1548" y="244"/>
                  </a:cubicBezTo>
                  <a:lnTo>
                    <a:pt x="1548" y="244"/>
                  </a:lnTo>
                  <a:cubicBezTo>
                    <a:pt x="1548" y="110"/>
                    <a:pt x="1438" y="0"/>
                    <a:pt x="1303" y="0"/>
                  </a:cubicBezTo>
                </a:path>
              </a:pathLst>
            </a:custGeom>
            <a:solidFill>
              <a:srgbClr val="FFB58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5" name="Freeform 80">
              <a:extLst>
                <a:ext uri="{FF2B5EF4-FFF2-40B4-BE49-F238E27FC236}">
                  <a16:creationId xmlns:a16="http://schemas.microsoft.com/office/drawing/2014/main" id="{5D6C9957-BC44-3A46-AC1B-05E0820D1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34487" y="4375146"/>
              <a:ext cx="433953" cy="433953"/>
            </a:xfrm>
            <a:custGeom>
              <a:avLst/>
              <a:gdLst>
                <a:gd name="T0" fmla="*/ 205 w 350"/>
                <a:gd name="T1" fmla="*/ 0 h 350"/>
                <a:gd name="T2" fmla="*/ 89 w 350"/>
                <a:gd name="T3" fmla="*/ 0 h 350"/>
                <a:gd name="T4" fmla="*/ 89 w 350"/>
                <a:gd name="T5" fmla="*/ 0 h 350"/>
                <a:gd name="T6" fmla="*/ 0 w 350"/>
                <a:gd name="T7" fmla="*/ 89 h 350"/>
                <a:gd name="T8" fmla="*/ 0 w 350"/>
                <a:gd name="T9" fmla="*/ 260 h 350"/>
                <a:gd name="T10" fmla="*/ 0 w 350"/>
                <a:gd name="T11" fmla="*/ 260 h 350"/>
                <a:gd name="T12" fmla="*/ 89 w 350"/>
                <a:gd name="T13" fmla="*/ 349 h 350"/>
                <a:gd name="T14" fmla="*/ 205 w 350"/>
                <a:gd name="T15" fmla="*/ 349 h 350"/>
                <a:gd name="T16" fmla="*/ 205 w 350"/>
                <a:gd name="T17" fmla="*/ 349 h 350"/>
                <a:gd name="T18" fmla="*/ 349 w 350"/>
                <a:gd name="T19" fmla="*/ 204 h 350"/>
                <a:gd name="T20" fmla="*/ 349 w 350"/>
                <a:gd name="T21" fmla="*/ 144 h 350"/>
                <a:gd name="T22" fmla="*/ 349 w 350"/>
                <a:gd name="T23" fmla="*/ 144 h 350"/>
                <a:gd name="T24" fmla="*/ 205 w 350"/>
                <a:gd name="T25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0" h="350">
                  <a:moveTo>
                    <a:pt x="205" y="0"/>
                  </a:moveTo>
                  <a:lnTo>
                    <a:pt x="89" y="0"/>
                  </a:lnTo>
                  <a:lnTo>
                    <a:pt x="89" y="0"/>
                  </a:lnTo>
                  <a:cubicBezTo>
                    <a:pt x="40" y="0"/>
                    <a:pt x="0" y="40"/>
                    <a:pt x="0" y="89"/>
                  </a:cubicBezTo>
                  <a:lnTo>
                    <a:pt x="0" y="260"/>
                  </a:lnTo>
                  <a:lnTo>
                    <a:pt x="0" y="260"/>
                  </a:lnTo>
                  <a:cubicBezTo>
                    <a:pt x="0" y="309"/>
                    <a:pt x="40" y="349"/>
                    <a:pt x="89" y="349"/>
                  </a:cubicBezTo>
                  <a:lnTo>
                    <a:pt x="205" y="349"/>
                  </a:lnTo>
                  <a:lnTo>
                    <a:pt x="205" y="349"/>
                  </a:lnTo>
                  <a:cubicBezTo>
                    <a:pt x="284" y="349"/>
                    <a:pt x="349" y="284"/>
                    <a:pt x="349" y="204"/>
                  </a:cubicBezTo>
                  <a:lnTo>
                    <a:pt x="349" y="144"/>
                  </a:lnTo>
                  <a:lnTo>
                    <a:pt x="349" y="144"/>
                  </a:lnTo>
                  <a:cubicBezTo>
                    <a:pt x="349" y="65"/>
                    <a:pt x="284" y="0"/>
                    <a:pt x="205" y="0"/>
                  </a:cubicBezTo>
                </a:path>
              </a:pathLst>
            </a:custGeom>
            <a:solidFill>
              <a:srgbClr val="F2A77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DE1FD7BD-6292-C44C-89EF-B1E68FFB2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44348" y="4325708"/>
              <a:ext cx="2081867" cy="1340304"/>
            </a:xfrm>
            <a:custGeom>
              <a:avLst/>
              <a:gdLst>
                <a:gd name="T0" fmla="*/ 522 w 1672"/>
                <a:gd name="T1" fmla="*/ 111 h 1075"/>
                <a:gd name="T2" fmla="*/ 86 w 1672"/>
                <a:gd name="T3" fmla="*/ 644 h 1075"/>
                <a:gd name="T4" fmla="*/ 86 w 1672"/>
                <a:gd name="T5" fmla="*/ 644 h 1075"/>
                <a:gd name="T6" fmla="*/ 120 w 1672"/>
                <a:gd name="T7" fmla="*/ 988 h 1075"/>
                <a:gd name="T8" fmla="*/ 120 w 1672"/>
                <a:gd name="T9" fmla="*/ 988 h 1075"/>
                <a:gd name="T10" fmla="*/ 464 w 1672"/>
                <a:gd name="T11" fmla="*/ 955 h 1075"/>
                <a:gd name="T12" fmla="*/ 845 w 1672"/>
                <a:gd name="T13" fmla="*/ 490 h 1075"/>
                <a:gd name="T14" fmla="*/ 1427 w 1672"/>
                <a:gd name="T15" fmla="*/ 490 h 1075"/>
                <a:gd name="T16" fmla="*/ 1427 w 1672"/>
                <a:gd name="T17" fmla="*/ 490 h 1075"/>
                <a:gd name="T18" fmla="*/ 1671 w 1672"/>
                <a:gd name="T19" fmla="*/ 245 h 1075"/>
                <a:gd name="T20" fmla="*/ 1671 w 1672"/>
                <a:gd name="T21" fmla="*/ 245 h 1075"/>
                <a:gd name="T22" fmla="*/ 1671 w 1672"/>
                <a:gd name="T23" fmla="*/ 245 h 1075"/>
                <a:gd name="T24" fmla="*/ 1643 w 1672"/>
                <a:gd name="T25" fmla="*/ 131 h 1075"/>
                <a:gd name="T26" fmla="*/ 1643 w 1672"/>
                <a:gd name="T27" fmla="*/ 131 h 1075"/>
                <a:gd name="T28" fmla="*/ 1237 w 1672"/>
                <a:gd name="T29" fmla="*/ 0 h 1075"/>
                <a:gd name="T30" fmla="*/ 738 w 1672"/>
                <a:gd name="T31" fmla="*/ 0 h 1075"/>
                <a:gd name="T32" fmla="*/ 738 w 1672"/>
                <a:gd name="T33" fmla="*/ 0 h 1075"/>
                <a:gd name="T34" fmla="*/ 572 w 1672"/>
                <a:gd name="T35" fmla="*/ 66 h 1075"/>
                <a:gd name="T36" fmla="*/ 572 w 1672"/>
                <a:gd name="T37" fmla="*/ 66 h 1075"/>
                <a:gd name="T38" fmla="*/ 522 w 1672"/>
                <a:gd name="T39" fmla="*/ 111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72" h="1075">
                  <a:moveTo>
                    <a:pt x="522" y="111"/>
                  </a:moveTo>
                  <a:lnTo>
                    <a:pt x="86" y="644"/>
                  </a:lnTo>
                  <a:lnTo>
                    <a:pt x="86" y="644"/>
                  </a:lnTo>
                  <a:cubicBezTo>
                    <a:pt x="0" y="748"/>
                    <a:pt x="15" y="903"/>
                    <a:pt x="120" y="988"/>
                  </a:cubicBezTo>
                  <a:lnTo>
                    <a:pt x="120" y="988"/>
                  </a:lnTo>
                  <a:cubicBezTo>
                    <a:pt x="224" y="1074"/>
                    <a:pt x="379" y="1059"/>
                    <a:pt x="464" y="955"/>
                  </a:cubicBezTo>
                  <a:lnTo>
                    <a:pt x="845" y="490"/>
                  </a:lnTo>
                  <a:lnTo>
                    <a:pt x="1427" y="490"/>
                  </a:lnTo>
                  <a:lnTo>
                    <a:pt x="1427" y="490"/>
                  </a:lnTo>
                  <a:cubicBezTo>
                    <a:pt x="1561" y="490"/>
                    <a:pt x="1671" y="379"/>
                    <a:pt x="1671" y="245"/>
                  </a:cubicBezTo>
                  <a:lnTo>
                    <a:pt x="1671" y="245"/>
                  </a:lnTo>
                  <a:lnTo>
                    <a:pt x="1671" y="245"/>
                  </a:lnTo>
                  <a:cubicBezTo>
                    <a:pt x="1671" y="204"/>
                    <a:pt x="1661" y="165"/>
                    <a:pt x="1643" y="131"/>
                  </a:cubicBezTo>
                  <a:lnTo>
                    <a:pt x="1643" y="131"/>
                  </a:lnTo>
                  <a:cubicBezTo>
                    <a:pt x="1528" y="48"/>
                    <a:pt x="1388" y="0"/>
                    <a:pt x="1237" y="0"/>
                  </a:cubicBezTo>
                  <a:lnTo>
                    <a:pt x="738" y="0"/>
                  </a:lnTo>
                  <a:lnTo>
                    <a:pt x="738" y="0"/>
                  </a:lnTo>
                  <a:cubicBezTo>
                    <a:pt x="674" y="0"/>
                    <a:pt x="615" y="25"/>
                    <a:pt x="572" y="66"/>
                  </a:cubicBezTo>
                  <a:lnTo>
                    <a:pt x="572" y="66"/>
                  </a:lnTo>
                  <a:cubicBezTo>
                    <a:pt x="553" y="79"/>
                    <a:pt x="537" y="94"/>
                    <a:pt x="522" y="111"/>
                  </a:cubicBezTo>
                </a:path>
              </a:pathLst>
            </a:custGeom>
            <a:solidFill>
              <a:srgbClr val="F7AA7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7" name="Freeform 82">
              <a:extLst>
                <a:ext uri="{FF2B5EF4-FFF2-40B4-BE49-F238E27FC236}">
                  <a16:creationId xmlns:a16="http://schemas.microsoft.com/office/drawing/2014/main" id="{CDCE511A-91E2-6048-9976-2FF2FF836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23965" y="4726702"/>
              <a:ext cx="1571010" cy="1571010"/>
            </a:xfrm>
            <a:custGeom>
              <a:avLst/>
              <a:gdLst>
                <a:gd name="T0" fmla="*/ 1259 w 1260"/>
                <a:gd name="T1" fmla="*/ 1259 h 1260"/>
                <a:gd name="T2" fmla="*/ 0 w 1260"/>
                <a:gd name="T3" fmla="*/ 1259 h 1260"/>
                <a:gd name="T4" fmla="*/ 0 w 1260"/>
                <a:gd name="T5" fmla="*/ 0 h 1260"/>
                <a:gd name="T6" fmla="*/ 1259 w 1260"/>
                <a:gd name="T7" fmla="*/ 0 h 1260"/>
                <a:gd name="T8" fmla="*/ 1259 w 1260"/>
                <a:gd name="T9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1260">
                  <a:moveTo>
                    <a:pt x="1259" y="1259"/>
                  </a:moveTo>
                  <a:lnTo>
                    <a:pt x="0" y="1259"/>
                  </a:lnTo>
                  <a:lnTo>
                    <a:pt x="0" y="0"/>
                  </a:lnTo>
                  <a:lnTo>
                    <a:pt x="1259" y="0"/>
                  </a:lnTo>
                  <a:lnTo>
                    <a:pt x="1259" y="1259"/>
                  </a:lnTo>
                </a:path>
              </a:pathLst>
            </a:custGeom>
            <a:solidFill>
              <a:srgbClr val="F2A77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8" name="Freeform 83">
              <a:extLst>
                <a:ext uri="{FF2B5EF4-FFF2-40B4-BE49-F238E27FC236}">
                  <a16:creationId xmlns:a16="http://schemas.microsoft.com/office/drawing/2014/main" id="{96E3E188-3E41-894B-A392-631049D8D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23965" y="4726702"/>
              <a:ext cx="1571010" cy="1571010"/>
            </a:xfrm>
            <a:custGeom>
              <a:avLst/>
              <a:gdLst>
                <a:gd name="T0" fmla="*/ 1259 w 1260"/>
                <a:gd name="T1" fmla="*/ 1259 h 1260"/>
                <a:gd name="T2" fmla="*/ 0 w 1260"/>
                <a:gd name="T3" fmla="*/ 1259 h 1260"/>
                <a:gd name="T4" fmla="*/ 0 w 1260"/>
                <a:gd name="T5" fmla="*/ 0 h 1260"/>
                <a:gd name="T6" fmla="*/ 1259 w 1260"/>
                <a:gd name="T7" fmla="*/ 0 h 1260"/>
                <a:gd name="T8" fmla="*/ 1259 w 1260"/>
                <a:gd name="T9" fmla="*/ 1259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1260">
                  <a:moveTo>
                    <a:pt x="1259" y="1259"/>
                  </a:moveTo>
                  <a:lnTo>
                    <a:pt x="0" y="1259"/>
                  </a:lnTo>
                  <a:lnTo>
                    <a:pt x="0" y="0"/>
                  </a:lnTo>
                  <a:lnTo>
                    <a:pt x="1259" y="0"/>
                  </a:lnTo>
                  <a:lnTo>
                    <a:pt x="1259" y="1259"/>
                  </a:lnTo>
                </a:path>
              </a:pathLst>
            </a:custGeom>
            <a:solidFill>
              <a:srgbClr val="111340">
                <a:alpha val="2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9" name="Freeform 84">
              <a:extLst>
                <a:ext uri="{FF2B5EF4-FFF2-40B4-BE49-F238E27FC236}">
                  <a16:creationId xmlns:a16="http://schemas.microsoft.com/office/drawing/2014/main" id="{611D347F-3E2B-3947-911A-055943918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7641" y="4287257"/>
              <a:ext cx="5399662" cy="2438912"/>
            </a:xfrm>
            <a:custGeom>
              <a:avLst/>
              <a:gdLst>
                <a:gd name="T0" fmla="*/ 4333 w 4334"/>
                <a:gd name="T1" fmla="*/ 1959 h 1960"/>
                <a:gd name="T2" fmla="*/ 0 w 4334"/>
                <a:gd name="T3" fmla="*/ 1959 h 1960"/>
                <a:gd name="T4" fmla="*/ 0 w 4334"/>
                <a:gd name="T5" fmla="*/ 0 h 1960"/>
                <a:gd name="T6" fmla="*/ 4333 w 4334"/>
                <a:gd name="T7" fmla="*/ 0 h 1960"/>
                <a:gd name="T8" fmla="*/ 4333 w 4334"/>
                <a:gd name="T9" fmla="*/ 1959 h 1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4" h="1960">
                  <a:moveTo>
                    <a:pt x="4333" y="1959"/>
                  </a:moveTo>
                  <a:lnTo>
                    <a:pt x="0" y="1959"/>
                  </a:lnTo>
                  <a:lnTo>
                    <a:pt x="0" y="0"/>
                  </a:lnTo>
                  <a:lnTo>
                    <a:pt x="4333" y="0"/>
                  </a:lnTo>
                  <a:lnTo>
                    <a:pt x="4333" y="1959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0" name="Freeform 85">
              <a:extLst>
                <a:ext uri="{FF2B5EF4-FFF2-40B4-BE49-F238E27FC236}">
                  <a16:creationId xmlns:a16="http://schemas.microsoft.com/office/drawing/2014/main" id="{BA5CCFC2-8694-0E4E-A521-B33C244D7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91729" y="4528950"/>
              <a:ext cx="395500" cy="395500"/>
            </a:xfrm>
            <a:custGeom>
              <a:avLst/>
              <a:gdLst>
                <a:gd name="T0" fmla="*/ 318 w 319"/>
                <a:gd name="T1" fmla="*/ 160 h 319"/>
                <a:gd name="T2" fmla="*/ 318 w 319"/>
                <a:gd name="T3" fmla="*/ 160 h 319"/>
                <a:gd name="T4" fmla="*/ 159 w 319"/>
                <a:gd name="T5" fmla="*/ 318 h 319"/>
                <a:gd name="T6" fmla="*/ 159 w 319"/>
                <a:gd name="T7" fmla="*/ 318 h 319"/>
                <a:gd name="T8" fmla="*/ 0 w 319"/>
                <a:gd name="T9" fmla="*/ 160 h 319"/>
                <a:gd name="T10" fmla="*/ 0 w 319"/>
                <a:gd name="T11" fmla="*/ 160 h 319"/>
                <a:gd name="T12" fmla="*/ 159 w 319"/>
                <a:gd name="T13" fmla="*/ 0 h 319"/>
                <a:gd name="T14" fmla="*/ 159 w 319"/>
                <a:gd name="T15" fmla="*/ 0 h 319"/>
                <a:gd name="T16" fmla="*/ 318 w 319"/>
                <a:gd name="T17" fmla="*/ 16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319">
                  <a:moveTo>
                    <a:pt x="318" y="160"/>
                  </a:moveTo>
                  <a:lnTo>
                    <a:pt x="318" y="160"/>
                  </a:lnTo>
                  <a:cubicBezTo>
                    <a:pt x="318" y="248"/>
                    <a:pt x="247" y="318"/>
                    <a:pt x="159" y="318"/>
                  </a:cubicBezTo>
                  <a:lnTo>
                    <a:pt x="159" y="318"/>
                  </a:lnTo>
                  <a:cubicBezTo>
                    <a:pt x="72" y="318"/>
                    <a:pt x="0" y="248"/>
                    <a:pt x="0" y="160"/>
                  </a:cubicBezTo>
                  <a:lnTo>
                    <a:pt x="0" y="160"/>
                  </a:lnTo>
                  <a:cubicBezTo>
                    <a:pt x="0" y="72"/>
                    <a:pt x="72" y="0"/>
                    <a:pt x="159" y="0"/>
                  </a:cubicBezTo>
                  <a:lnTo>
                    <a:pt x="159" y="0"/>
                  </a:lnTo>
                  <a:cubicBezTo>
                    <a:pt x="247" y="0"/>
                    <a:pt x="318" y="72"/>
                    <a:pt x="318" y="16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1" name="Freeform 86">
              <a:extLst>
                <a:ext uri="{FF2B5EF4-FFF2-40B4-BE49-F238E27FC236}">
                  <a16:creationId xmlns:a16="http://schemas.microsoft.com/office/drawing/2014/main" id="{17AEE6DE-87F4-0244-AA82-C8B45C3D5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52951" y="10247213"/>
              <a:ext cx="1290864" cy="1285373"/>
            </a:xfrm>
            <a:custGeom>
              <a:avLst/>
              <a:gdLst>
                <a:gd name="T0" fmla="*/ 781 w 1035"/>
                <a:gd name="T1" fmla="*/ 794 h 1034"/>
                <a:gd name="T2" fmla="*/ 1000 w 1035"/>
                <a:gd name="T3" fmla="*/ 575 h 1034"/>
                <a:gd name="T4" fmla="*/ 32 w 1035"/>
                <a:gd name="T5" fmla="*/ 550 h 1034"/>
                <a:gd name="T6" fmla="*/ 832 w 1035"/>
                <a:gd name="T7" fmla="*/ 887 h 1034"/>
                <a:gd name="T8" fmla="*/ 517 w 1035"/>
                <a:gd name="T9" fmla="*/ 1003 h 1034"/>
                <a:gd name="T10" fmla="*/ 32 w 1035"/>
                <a:gd name="T11" fmla="*/ 550 h 1034"/>
                <a:gd name="T12" fmla="*/ 485 w 1035"/>
                <a:gd name="T13" fmla="*/ 519 h 1034"/>
                <a:gd name="T14" fmla="*/ 31 w 1035"/>
                <a:gd name="T15" fmla="*/ 519 h 1034"/>
                <a:gd name="T16" fmla="*/ 31 w 1035"/>
                <a:gd name="T17" fmla="*/ 517 h 1034"/>
                <a:gd name="T18" fmla="*/ 639 w 1035"/>
                <a:gd name="T19" fmla="*/ 46 h 1034"/>
                <a:gd name="T20" fmla="*/ 515 w 1035"/>
                <a:gd name="T21" fmla="*/ 30 h 1034"/>
                <a:gd name="T22" fmla="*/ 517 w 1035"/>
                <a:gd name="T23" fmla="*/ 30 h 1034"/>
                <a:gd name="T24" fmla="*/ 639 w 1035"/>
                <a:gd name="T25" fmla="*/ 46 h 1034"/>
                <a:gd name="T26" fmla="*/ 945 w 1035"/>
                <a:gd name="T27" fmla="*/ 287 h 1034"/>
                <a:gd name="T28" fmla="*/ 673 w 1035"/>
                <a:gd name="T29" fmla="*/ 685 h 1034"/>
                <a:gd name="T30" fmla="*/ 945 w 1035"/>
                <a:gd name="T31" fmla="*/ 287 h 1034"/>
                <a:gd name="T32" fmla="*/ 871 w 1035"/>
                <a:gd name="T33" fmla="*/ 184 h 1034"/>
                <a:gd name="T34" fmla="*/ 588 w 1035"/>
                <a:gd name="T35" fmla="*/ 600 h 1034"/>
                <a:gd name="T36" fmla="*/ 871 w 1035"/>
                <a:gd name="T37" fmla="*/ 184 h 1034"/>
                <a:gd name="T38" fmla="*/ 788 w 1035"/>
                <a:gd name="T39" fmla="*/ 113 h 1034"/>
                <a:gd name="T40" fmla="*/ 850 w 1035"/>
                <a:gd name="T41" fmla="*/ 162 h 1034"/>
                <a:gd name="T42" fmla="*/ 515 w 1035"/>
                <a:gd name="T43" fmla="*/ 386 h 1034"/>
                <a:gd name="T44" fmla="*/ 672 w 1035"/>
                <a:gd name="T45" fmla="*/ 56 h 1034"/>
                <a:gd name="T46" fmla="*/ 762 w 1035"/>
                <a:gd name="T47" fmla="*/ 97 h 1034"/>
                <a:gd name="T48" fmla="*/ 515 w 1035"/>
                <a:gd name="T49" fmla="*/ 213 h 1034"/>
                <a:gd name="T50" fmla="*/ 992 w 1035"/>
                <a:gd name="T51" fmla="*/ 410 h 1034"/>
                <a:gd name="T52" fmla="*/ 1003 w 1035"/>
                <a:gd name="T53" fmla="*/ 517 h 1034"/>
                <a:gd name="T54" fmla="*/ 1003 w 1035"/>
                <a:gd name="T55" fmla="*/ 528 h 1034"/>
                <a:gd name="T56" fmla="*/ 695 w 1035"/>
                <a:gd name="T57" fmla="*/ 707 h 1034"/>
                <a:gd name="T58" fmla="*/ 517 w 1035"/>
                <a:gd name="T59" fmla="*/ 0 h 1034"/>
                <a:gd name="T60" fmla="*/ 0 w 1035"/>
                <a:gd name="T61" fmla="*/ 517 h 1034"/>
                <a:gd name="T62" fmla="*/ 517 w 1035"/>
                <a:gd name="T63" fmla="*/ 1033 h 1034"/>
                <a:gd name="T64" fmla="*/ 1034 w 1035"/>
                <a:gd name="T65" fmla="*/ 517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35" h="1034">
                  <a:moveTo>
                    <a:pt x="854" y="867"/>
                  </a:moveTo>
                  <a:lnTo>
                    <a:pt x="781" y="794"/>
                  </a:lnTo>
                  <a:lnTo>
                    <a:pt x="1000" y="575"/>
                  </a:lnTo>
                  <a:lnTo>
                    <a:pt x="1000" y="575"/>
                  </a:lnTo>
                  <a:cubicBezTo>
                    <a:pt x="986" y="689"/>
                    <a:pt x="933" y="791"/>
                    <a:pt x="854" y="867"/>
                  </a:cubicBezTo>
                  <a:close/>
                  <a:moveTo>
                    <a:pt x="32" y="550"/>
                  </a:moveTo>
                  <a:lnTo>
                    <a:pt x="493" y="550"/>
                  </a:lnTo>
                  <a:lnTo>
                    <a:pt x="832" y="887"/>
                  </a:lnTo>
                  <a:lnTo>
                    <a:pt x="832" y="887"/>
                  </a:lnTo>
                  <a:cubicBezTo>
                    <a:pt x="746" y="959"/>
                    <a:pt x="637" y="1003"/>
                    <a:pt x="517" y="1003"/>
                  </a:cubicBezTo>
                  <a:lnTo>
                    <a:pt x="517" y="1003"/>
                  </a:lnTo>
                  <a:cubicBezTo>
                    <a:pt x="260" y="1003"/>
                    <a:pt x="49" y="802"/>
                    <a:pt x="32" y="550"/>
                  </a:cubicBezTo>
                  <a:close/>
                  <a:moveTo>
                    <a:pt x="485" y="32"/>
                  </a:moveTo>
                  <a:lnTo>
                    <a:pt x="485" y="519"/>
                  </a:lnTo>
                  <a:lnTo>
                    <a:pt x="31" y="519"/>
                  </a:lnTo>
                  <a:lnTo>
                    <a:pt x="31" y="519"/>
                  </a:lnTo>
                  <a:cubicBezTo>
                    <a:pt x="31" y="518"/>
                    <a:pt x="31" y="517"/>
                    <a:pt x="31" y="517"/>
                  </a:cubicBezTo>
                  <a:lnTo>
                    <a:pt x="31" y="517"/>
                  </a:lnTo>
                  <a:cubicBezTo>
                    <a:pt x="31" y="260"/>
                    <a:pt x="232" y="49"/>
                    <a:pt x="485" y="32"/>
                  </a:cubicBezTo>
                  <a:close/>
                  <a:moveTo>
                    <a:pt x="639" y="46"/>
                  </a:moveTo>
                  <a:lnTo>
                    <a:pt x="515" y="170"/>
                  </a:lnTo>
                  <a:lnTo>
                    <a:pt x="515" y="30"/>
                  </a:lnTo>
                  <a:lnTo>
                    <a:pt x="515" y="30"/>
                  </a:lnTo>
                  <a:cubicBezTo>
                    <a:pt x="516" y="30"/>
                    <a:pt x="517" y="30"/>
                    <a:pt x="517" y="30"/>
                  </a:cubicBezTo>
                  <a:lnTo>
                    <a:pt x="517" y="30"/>
                  </a:lnTo>
                  <a:cubicBezTo>
                    <a:pt x="559" y="30"/>
                    <a:pt x="600" y="36"/>
                    <a:pt x="639" y="46"/>
                  </a:cubicBezTo>
                  <a:close/>
                  <a:moveTo>
                    <a:pt x="945" y="287"/>
                  </a:moveTo>
                  <a:lnTo>
                    <a:pt x="945" y="287"/>
                  </a:lnTo>
                  <a:cubicBezTo>
                    <a:pt x="961" y="315"/>
                    <a:pt x="974" y="345"/>
                    <a:pt x="983" y="376"/>
                  </a:cubicBezTo>
                  <a:lnTo>
                    <a:pt x="673" y="685"/>
                  </a:lnTo>
                  <a:lnTo>
                    <a:pt x="609" y="622"/>
                  </a:lnTo>
                  <a:lnTo>
                    <a:pt x="945" y="287"/>
                  </a:lnTo>
                  <a:close/>
                  <a:moveTo>
                    <a:pt x="871" y="184"/>
                  </a:moveTo>
                  <a:lnTo>
                    <a:pt x="871" y="184"/>
                  </a:lnTo>
                  <a:cubicBezTo>
                    <a:pt x="893" y="207"/>
                    <a:pt x="913" y="232"/>
                    <a:pt x="929" y="259"/>
                  </a:cubicBezTo>
                  <a:lnTo>
                    <a:pt x="588" y="600"/>
                  </a:lnTo>
                  <a:lnTo>
                    <a:pt x="522" y="534"/>
                  </a:lnTo>
                  <a:lnTo>
                    <a:pt x="871" y="184"/>
                  </a:lnTo>
                  <a:close/>
                  <a:moveTo>
                    <a:pt x="515" y="386"/>
                  </a:moveTo>
                  <a:lnTo>
                    <a:pt x="788" y="113"/>
                  </a:lnTo>
                  <a:lnTo>
                    <a:pt x="788" y="113"/>
                  </a:lnTo>
                  <a:cubicBezTo>
                    <a:pt x="810" y="128"/>
                    <a:pt x="831" y="145"/>
                    <a:pt x="850" y="162"/>
                  </a:cubicBezTo>
                  <a:lnTo>
                    <a:pt x="515" y="497"/>
                  </a:lnTo>
                  <a:lnTo>
                    <a:pt x="515" y="386"/>
                  </a:lnTo>
                  <a:close/>
                  <a:moveTo>
                    <a:pt x="515" y="213"/>
                  </a:moveTo>
                  <a:lnTo>
                    <a:pt x="672" y="56"/>
                  </a:lnTo>
                  <a:lnTo>
                    <a:pt x="672" y="56"/>
                  </a:lnTo>
                  <a:cubicBezTo>
                    <a:pt x="704" y="67"/>
                    <a:pt x="734" y="80"/>
                    <a:pt x="762" y="97"/>
                  </a:cubicBezTo>
                  <a:lnTo>
                    <a:pt x="515" y="343"/>
                  </a:lnTo>
                  <a:lnTo>
                    <a:pt x="515" y="213"/>
                  </a:lnTo>
                  <a:close/>
                  <a:moveTo>
                    <a:pt x="695" y="707"/>
                  </a:moveTo>
                  <a:lnTo>
                    <a:pt x="992" y="410"/>
                  </a:lnTo>
                  <a:lnTo>
                    <a:pt x="992" y="410"/>
                  </a:lnTo>
                  <a:cubicBezTo>
                    <a:pt x="999" y="444"/>
                    <a:pt x="1003" y="480"/>
                    <a:pt x="1003" y="517"/>
                  </a:cubicBezTo>
                  <a:lnTo>
                    <a:pt x="1003" y="517"/>
                  </a:lnTo>
                  <a:cubicBezTo>
                    <a:pt x="1003" y="520"/>
                    <a:pt x="1003" y="524"/>
                    <a:pt x="1003" y="528"/>
                  </a:cubicBezTo>
                  <a:lnTo>
                    <a:pt x="759" y="772"/>
                  </a:lnTo>
                  <a:lnTo>
                    <a:pt x="695" y="707"/>
                  </a:lnTo>
                  <a:close/>
                  <a:moveTo>
                    <a:pt x="517" y="0"/>
                  </a:moveTo>
                  <a:lnTo>
                    <a:pt x="517" y="0"/>
                  </a:lnTo>
                  <a:cubicBezTo>
                    <a:pt x="232" y="0"/>
                    <a:pt x="0" y="232"/>
                    <a:pt x="0" y="517"/>
                  </a:cubicBezTo>
                  <a:lnTo>
                    <a:pt x="0" y="517"/>
                  </a:lnTo>
                  <a:cubicBezTo>
                    <a:pt x="0" y="802"/>
                    <a:pt x="232" y="1033"/>
                    <a:pt x="517" y="1033"/>
                  </a:cubicBezTo>
                  <a:lnTo>
                    <a:pt x="517" y="1033"/>
                  </a:lnTo>
                  <a:cubicBezTo>
                    <a:pt x="802" y="1033"/>
                    <a:pt x="1034" y="802"/>
                    <a:pt x="1034" y="517"/>
                  </a:cubicBezTo>
                  <a:lnTo>
                    <a:pt x="1034" y="517"/>
                  </a:lnTo>
                  <a:cubicBezTo>
                    <a:pt x="1034" y="232"/>
                    <a:pt x="802" y="0"/>
                    <a:pt x="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2CC243C1-0A17-2D47-B7AA-79282666C5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5635" y="7545456"/>
              <a:ext cx="1386887" cy="1541477"/>
            </a:xfrm>
            <a:custGeom>
              <a:avLst/>
              <a:gdLst>
                <a:gd name="connsiteX0" fmla="*/ 143915 w 1386887"/>
                <a:gd name="connsiteY0" fmla="*/ 1201501 h 1541477"/>
                <a:gd name="connsiteX1" fmla="*/ 142673 w 1386887"/>
                <a:gd name="connsiteY1" fmla="*/ 1240018 h 1541477"/>
                <a:gd name="connsiteX2" fmla="*/ 179948 w 1386887"/>
                <a:gd name="connsiteY2" fmla="*/ 1238776 h 1541477"/>
                <a:gd name="connsiteX3" fmla="*/ 181191 w 1386887"/>
                <a:gd name="connsiteY3" fmla="*/ 1201501 h 1541477"/>
                <a:gd name="connsiteX4" fmla="*/ 143915 w 1386887"/>
                <a:gd name="connsiteY4" fmla="*/ 1201501 h 1541477"/>
                <a:gd name="connsiteX5" fmla="*/ 155098 w 1386887"/>
                <a:gd name="connsiteY5" fmla="*/ 1172924 h 1541477"/>
                <a:gd name="connsiteX6" fmla="*/ 166281 w 1386887"/>
                <a:gd name="connsiteY6" fmla="*/ 1172924 h 1541477"/>
                <a:gd name="connsiteX7" fmla="*/ 211011 w 1386887"/>
                <a:gd name="connsiteY7" fmla="*/ 1216411 h 1541477"/>
                <a:gd name="connsiteX8" fmla="*/ 211011 w 1386887"/>
                <a:gd name="connsiteY8" fmla="*/ 1227594 h 1541477"/>
                <a:gd name="connsiteX9" fmla="*/ 168765 w 1386887"/>
                <a:gd name="connsiteY9" fmla="*/ 1269838 h 1541477"/>
                <a:gd name="connsiteX10" fmla="*/ 157583 w 1386887"/>
                <a:gd name="connsiteY10" fmla="*/ 1269838 h 1541477"/>
                <a:gd name="connsiteX11" fmla="*/ 112853 w 1386887"/>
                <a:gd name="connsiteY11" fmla="*/ 1225108 h 1541477"/>
                <a:gd name="connsiteX12" fmla="*/ 112853 w 1386887"/>
                <a:gd name="connsiteY12" fmla="*/ 1213926 h 1541477"/>
                <a:gd name="connsiteX13" fmla="*/ 170667 w 1386887"/>
                <a:gd name="connsiteY13" fmla="*/ 1095692 h 1541477"/>
                <a:gd name="connsiteX14" fmla="*/ 161947 w 1386887"/>
                <a:gd name="connsiteY14" fmla="*/ 1099428 h 1541477"/>
                <a:gd name="connsiteX15" fmla="*/ 42355 w 1386887"/>
                <a:gd name="connsiteY15" fmla="*/ 1218968 h 1541477"/>
                <a:gd name="connsiteX16" fmla="*/ 42355 w 1386887"/>
                <a:gd name="connsiteY16" fmla="*/ 1236401 h 1541477"/>
                <a:gd name="connsiteX17" fmla="*/ 303962 w 1386887"/>
                <a:gd name="connsiteY17" fmla="*/ 1499140 h 1541477"/>
                <a:gd name="connsiteX18" fmla="*/ 321402 w 1386887"/>
                <a:gd name="connsiteY18" fmla="*/ 1499140 h 1541477"/>
                <a:gd name="connsiteX19" fmla="*/ 440994 w 1386887"/>
                <a:gd name="connsiteY19" fmla="*/ 1379600 h 1541477"/>
                <a:gd name="connsiteX20" fmla="*/ 440994 w 1386887"/>
                <a:gd name="connsiteY20" fmla="*/ 1362167 h 1541477"/>
                <a:gd name="connsiteX21" fmla="*/ 178141 w 1386887"/>
                <a:gd name="connsiteY21" fmla="*/ 1099428 h 1541477"/>
                <a:gd name="connsiteX22" fmla="*/ 170667 w 1386887"/>
                <a:gd name="connsiteY22" fmla="*/ 1095692 h 1541477"/>
                <a:gd name="connsiteX23" fmla="*/ 1248392 w 1386887"/>
                <a:gd name="connsiteY23" fmla="*/ 952805 h 1541477"/>
                <a:gd name="connsiteX24" fmla="*/ 1185949 w 1386887"/>
                <a:gd name="connsiteY24" fmla="*/ 986114 h 1541477"/>
                <a:gd name="connsiteX25" fmla="*/ 1072586 w 1386887"/>
                <a:gd name="connsiteY25" fmla="*/ 1118106 h 1541477"/>
                <a:gd name="connsiteX26" fmla="*/ 1031477 w 1386887"/>
                <a:gd name="connsiteY26" fmla="*/ 1140520 h 1541477"/>
                <a:gd name="connsiteX27" fmla="*/ 1031477 w 1386887"/>
                <a:gd name="connsiteY27" fmla="*/ 1144256 h 1541477"/>
                <a:gd name="connsiteX28" fmla="*/ 1031477 w 1386887"/>
                <a:gd name="connsiteY28" fmla="*/ 1150482 h 1541477"/>
                <a:gd name="connsiteX29" fmla="*/ 916868 w 1386887"/>
                <a:gd name="connsiteY29" fmla="*/ 1263796 h 1541477"/>
                <a:gd name="connsiteX30" fmla="*/ 535670 w 1386887"/>
                <a:gd name="connsiteY30" fmla="*/ 1263796 h 1541477"/>
                <a:gd name="connsiteX31" fmla="*/ 516984 w 1386887"/>
                <a:gd name="connsiteY31" fmla="*/ 1245117 h 1541477"/>
                <a:gd name="connsiteX32" fmla="*/ 535670 w 1386887"/>
                <a:gd name="connsiteY32" fmla="*/ 1225194 h 1541477"/>
                <a:gd name="connsiteX33" fmla="*/ 916868 w 1386887"/>
                <a:gd name="connsiteY33" fmla="*/ 1225194 h 1541477"/>
                <a:gd name="connsiteX34" fmla="*/ 994104 w 1386887"/>
                <a:gd name="connsiteY34" fmla="*/ 1150482 h 1541477"/>
                <a:gd name="connsiteX35" fmla="*/ 994104 w 1386887"/>
                <a:gd name="connsiteY35" fmla="*/ 1144256 h 1541477"/>
                <a:gd name="connsiteX36" fmla="*/ 916868 w 1386887"/>
                <a:gd name="connsiteY36" fmla="*/ 1067053 h 1541477"/>
                <a:gd name="connsiteX37" fmla="*/ 697617 w 1386887"/>
                <a:gd name="connsiteY37" fmla="*/ 1067053 h 1541477"/>
                <a:gd name="connsiteX38" fmla="*/ 666473 w 1386887"/>
                <a:gd name="connsiteY38" fmla="*/ 1044639 h 1541477"/>
                <a:gd name="connsiteX39" fmla="*/ 591729 w 1386887"/>
                <a:gd name="connsiteY39" fmla="*/ 1011018 h 1541477"/>
                <a:gd name="connsiteX40" fmla="*/ 325139 w 1386887"/>
                <a:gd name="connsiteY40" fmla="*/ 1011018 h 1541477"/>
                <a:gd name="connsiteX41" fmla="*/ 303962 w 1386887"/>
                <a:gd name="connsiteY41" fmla="*/ 1020980 h 1541477"/>
                <a:gd name="connsiteX42" fmla="*/ 232954 w 1386887"/>
                <a:gd name="connsiteY42" fmla="*/ 1099428 h 1541477"/>
                <a:gd name="connsiteX43" fmla="*/ 455943 w 1386887"/>
                <a:gd name="connsiteY43" fmla="*/ 1323566 h 1541477"/>
                <a:gd name="connsiteX44" fmla="*/ 820946 w 1386887"/>
                <a:gd name="connsiteY44" fmla="*/ 1323566 h 1541477"/>
                <a:gd name="connsiteX45" fmla="*/ 830912 w 1386887"/>
                <a:gd name="connsiteY45" fmla="*/ 1324811 h 1541477"/>
                <a:gd name="connsiteX46" fmla="*/ 1076323 w 1386887"/>
                <a:gd name="connsiteY46" fmla="*/ 1324811 h 1541477"/>
                <a:gd name="connsiteX47" fmla="*/ 1182212 w 1386887"/>
                <a:gd name="connsiteY47" fmla="*/ 1273757 h 1541477"/>
                <a:gd name="connsiteX48" fmla="*/ 1327964 w 1386887"/>
                <a:gd name="connsiteY48" fmla="*/ 1103164 h 1541477"/>
                <a:gd name="connsiteX49" fmla="*/ 1347896 w 1386887"/>
                <a:gd name="connsiteY49" fmla="*/ 1035923 h 1541477"/>
                <a:gd name="connsiteX50" fmla="*/ 1315506 w 1386887"/>
                <a:gd name="connsiteY50" fmla="*/ 973662 h 1541477"/>
                <a:gd name="connsiteX51" fmla="*/ 1248392 w 1386887"/>
                <a:gd name="connsiteY51" fmla="*/ 952805 h 1541477"/>
                <a:gd name="connsiteX52" fmla="*/ 687651 w 1386887"/>
                <a:gd name="connsiteY52" fmla="*/ 413319 h 1541477"/>
                <a:gd name="connsiteX53" fmla="*/ 391164 w 1386887"/>
                <a:gd name="connsiteY53" fmla="*/ 859103 h 1541477"/>
                <a:gd name="connsiteX54" fmla="*/ 388672 w 1386887"/>
                <a:gd name="connsiteY54" fmla="*/ 973662 h 1541477"/>
                <a:gd name="connsiteX55" fmla="*/ 591729 w 1386887"/>
                <a:gd name="connsiteY55" fmla="*/ 973662 h 1541477"/>
                <a:gd name="connsiteX56" fmla="*/ 693880 w 1386887"/>
                <a:gd name="connsiteY56" fmla="*/ 1018490 h 1541477"/>
                <a:gd name="connsiteX57" fmla="*/ 703846 w 1386887"/>
                <a:gd name="connsiteY57" fmla="*/ 1029697 h 1541477"/>
                <a:gd name="connsiteX58" fmla="*/ 809734 w 1386887"/>
                <a:gd name="connsiteY58" fmla="*/ 1029697 h 1541477"/>
                <a:gd name="connsiteX59" fmla="*/ 809734 w 1386887"/>
                <a:gd name="connsiteY59" fmla="*/ 986114 h 1541477"/>
                <a:gd name="connsiteX60" fmla="*/ 792294 w 1386887"/>
                <a:gd name="connsiteY60" fmla="*/ 986114 h 1541477"/>
                <a:gd name="connsiteX61" fmla="*/ 728761 w 1386887"/>
                <a:gd name="connsiteY61" fmla="*/ 922609 h 1541477"/>
                <a:gd name="connsiteX62" fmla="*/ 747447 w 1386887"/>
                <a:gd name="connsiteY62" fmla="*/ 902685 h 1541477"/>
                <a:gd name="connsiteX63" fmla="*/ 766133 w 1386887"/>
                <a:gd name="connsiteY63" fmla="*/ 922609 h 1541477"/>
                <a:gd name="connsiteX64" fmla="*/ 792294 w 1386887"/>
                <a:gd name="connsiteY64" fmla="*/ 947513 h 1541477"/>
                <a:gd name="connsiteX65" fmla="*/ 838386 w 1386887"/>
                <a:gd name="connsiteY65" fmla="*/ 947513 h 1541477"/>
                <a:gd name="connsiteX66" fmla="*/ 891953 w 1386887"/>
                <a:gd name="connsiteY66" fmla="*/ 893969 h 1541477"/>
                <a:gd name="connsiteX67" fmla="*/ 864547 w 1386887"/>
                <a:gd name="connsiteY67" fmla="*/ 854122 h 1541477"/>
                <a:gd name="connsiteX68" fmla="*/ 778590 w 1386887"/>
                <a:gd name="connsiteY68" fmla="*/ 816766 h 1541477"/>
                <a:gd name="connsiteX69" fmla="*/ 728761 w 1386887"/>
                <a:gd name="connsiteY69" fmla="*/ 740808 h 1541477"/>
                <a:gd name="connsiteX70" fmla="*/ 809734 w 1386887"/>
                <a:gd name="connsiteY70" fmla="*/ 653644 h 1541477"/>
                <a:gd name="connsiteX71" fmla="*/ 809734 w 1386887"/>
                <a:gd name="connsiteY71" fmla="*/ 601345 h 1541477"/>
                <a:gd name="connsiteX72" fmla="*/ 828420 w 1386887"/>
                <a:gd name="connsiteY72" fmla="*/ 581422 h 1541477"/>
                <a:gd name="connsiteX73" fmla="*/ 848352 w 1386887"/>
                <a:gd name="connsiteY73" fmla="*/ 601345 h 1541477"/>
                <a:gd name="connsiteX74" fmla="*/ 848352 w 1386887"/>
                <a:gd name="connsiteY74" fmla="*/ 653644 h 1541477"/>
                <a:gd name="connsiteX75" fmla="*/ 867038 w 1386887"/>
                <a:gd name="connsiteY75" fmla="*/ 653644 h 1541477"/>
                <a:gd name="connsiteX76" fmla="*/ 929325 w 1386887"/>
                <a:gd name="connsiteY76" fmla="*/ 717149 h 1541477"/>
                <a:gd name="connsiteX77" fmla="*/ 910639 w 1386887"/>
                <a:gd name="connsiteY77" fmla="*/ 735827 h 1541477"/>
                <a:gd name="connsiteX78" fmla="*/ 891953 w 1386887"/>
                <a:gd name="connsiteY78" fmla="*/ 717149 h 1541477"/>
                <a:gd name="connsiteX79" fmla="*/ 867038 w 1386887"/>
                <a:gd name="connsiteY79" fmla="*/ 692245 h 1541477"/>
                <a:gd name="connsiteX80" fmla="*/ 815963 w 1386887"/>
                <a:gd name="connsiteY80" fmla="*/ 692245 h 1541477"/>
                <a:gd name="connsiteX81" fmla="*/ 766133 w 1386887"/>
                <a:gd name="connsiteY81" fmla="*/ 740808 h 1541477"/>
                <a:gd name="connsiteX82" fmla="*/ 793539 w 1386887"/>
                <a:gd name="connsiteY82" fmla="*/ 781900 h 1541477"/>
                <a:gd name="connsiteX83" fmla="*/ 879496 w 1386887"/>
                <a:gd name="connsiteY83" fmla="*/ 818011 h 1541477"/>
                <a:gd name="connsiteX84" fmla="*/ 929325 w 1386887"/>
                <a:gd name="connsiteY84" fmla="*/ 893969 h 1541477"/>
                <a:gd name="connsiteX85" fmla="*/ 848352 w 1386887"/>
                <a:gd name="connsiteY85" fmla="*/ 984869 h 1541477"/>
                <a:gd name="connsiteX86" fmla="*/ 848352 w 1386887"/>
                <a:gd name="connsiteY86" fmla="*/ 1029697 h 1541477"/>
                <a:gd name="connsiteX87" fmla="*/ 916868 w 1386887"/>
                <a:gd name="connsiteY87" fmla="*/ 1029697 h 1541477"/>
                <a:gd name="connsiteX88" fmla="*/ 1024002 w 1386887"/>
                <a:gd name="connsiteY88" fmla="*/ 1103164 h 1541477"/>
                <a:gd name="connsiteX89" fmla="*/ 1026494 w 1386887"/>
                <a:gd name="connsiteY89" fmla="*/ 1103164 h 1541477"/>
                <a:gd name="connsiteX90" fmla="*/ 1043934 w 1386887"/>
                <a:gd name="connsiteY90" fmla="*/ 1094447 h 1541477"/>
                <a:gd name="connsiteX91" fmla="*/ 1157297 w 1386887"/>
                <a:gd name="connsiteY91" fmla="*/ 961210 h 1541477"/>
                <a:gd name="connsiteX92" fmla="*/ 1254465 w 1386887"/>
                <a:gd name="connsiteY92" fmla="*/ 915138 h 1541477"/>
                <a:gd name="connsiteX93" fmla="*/ 1253219 w 1386887"/>
                <a:gd name="connsiteY93" fmla="*/ 857858 h 1541477"/>
                <a:gd name="connsiteX94" fmla="*/ 954240 w 1386887"/>
                <a:gd name="connsiteY94" fmla="*/ 413319 h 1541477"/>
                <a:gd name="connsiteX95" fmla="*/ 732342 w 1386887"/>
                <a:gd name="connsiteY95" fmla="*/ 38667 h 1541477"/>
                <a:gd name="connsiteX96" fmla="*/ 630347 w 1386887"/>
                <a:gd name="connsiteY96" fmla="*/ 45982 h 1541477"/>
                <a:gd name="connsiteX97" fmla="*/ 625364 w 1386887"/>
                <a:gd name="connsiteY97" fmla="*/ 50963 h 1541477"/>
                <a:gd name="connsiteX98" fmla="*/ 624118 w 1386887"/>
                <a:gd name="connsiteY98" fmla="*/ 58435 h 1541477"/>
                <a:gd name="connsiteX99" fmla="*/ 736235 w 1386887"/>
                <a:gd name="connsiteY99" fmla="*/ 331135 h 1541477"/>
                <a:gd name="connsiteX100" fmla="*/ 773607 w 1386887"/>
                <a:gd name="connsiteY100" fmla="*/ 331135 h 1541477"/>
                <a:gd name="connsiteX101" fmla="*/ 721286 w 1386887"/>
                <a:gd name="connsiteY101" fmla="*/ 126921 h 1541477"/>
                <a:gd name="connsiteX102" fmla="*/ 734989 w 1386887"/>
                <a:gd name="connsiteY102" fmla="*/ 103262 h 1541477"/>
                <a:gd name="connsiteX103" fmla="*/ 758658 w 1386887"/>
                <a:gd name="connsiteY103" fmla="*/ 116959 h 1541477"/>
                <a:gd name="connsiteX104" fmla="*/ 813471 w 1386887"/>
                <a:gd name="connsiteY104" fmla="*/ 331135 h 1541477"/>
                <a:gd name="connsiteX105" fmla="*/ 819700 w 1386887"/>
                <a:gd name="connsiteY105" fmla="*/ 331135 h 1541477"/>
                <a:gd name="connsiteX106" fmla="*/ 883233 w 1386887"/>
                <a:gd name="connsiteY106" fmla="*/ 177974 h 1541477"/>
                <a:gd name="connsiteX107" fmla="*/ 908148 w 1386887"/>
                <a:gd name="connsiteY107" fmla="*/ 166768 h 1541477"/>
                <a:gd name="connsiteX108" fmla="*/ 918114 w 1386887"/>
                <a:gd name="connsiteY108" fmla="*/ 191672 h 1541477"/>
                <a:gd name="connsiteX109" fmla="*/ 860809 w 1386887"/>
                <a:gd name="connsiteY109" fmla="*/ 331135 h 1541477"/>
                <a:gd name="connsiteX110" fmla="*/ 905656 w 1386887"/>
                <a:gd name="connsiteY110" fmla="*/ 331135 h 1541477"/>
                <a:gd name="connsiteX111" fmla="*/ 1038951 w 1386887"/>
                <a:gd name="connsiteY111" fmla="*/ 69641 h 1541477"/>
                <a:gd name="connsiteX112" fmla="*/ 1038951 w 1386887"/>
                <a:gd name="connsiteY112" fmla="*/ 62170 h 1541477"/>
                <a:gd name="connsiteX113" fmla="*/ 1031477 w 1386887"/>
                <a:gd name="connsiteY113" fmla="*/ 58435 h 1541477"/>
                <a:gd name="connsiteX114" fmla="*/ 844615 w 1386887"/>
                <a:gd name="connsiteY114" fmla="*/ 47228 h 1541477"/>
                <a:gd name="connsiteX115" fmla="*/ 732342 w 1386887"/>
                <a:gd name="connsiteY115" fmla="*/ 38667 h 1541477"/>
                <a:gd name="connsiteX116" fmla="*/ 733432 w 1386887"/>
                <a:gd name="connsiteY116" fmla="*/ 221 h 1541477"/>
                <a:gd name="connsiteX117" fmla="*/ 849598 w 1386887"/>
                <a:gd name="connsiteY117" fmla="*/ 8626 h 1541477"/>
                <a:gd name="connsiteX118" fmla="*/ 1030231 w 1386887"/>
                <a:gd name="connsiteY118" fmla="*/ 19833 h 1541477"/>
                <a:gd name="connsiteX119" fmla="*/ 1071340 w 1386887"/>
                <a:gd name="connsiteY119" fmla="*/ 41002 h 1541477"/>
                <a:gd name="connsiteX120" fmla="*/ 1072586 w 1386887"/>
                <a:gd name="connsiteY120" fmla="*/ 87074 h 1541477"/>
                <a:gd name="connsiteX121" fmla="*/ 948012 w 1386887"/>
                <a:gd name="connsiteY121" fmla="*/ 331135 h 1541477"/>
                <a:gd name="connsiteX122" fmla="*/ 991613 w 1386887"/>
                <a:gd name="connsiteY122" fmla="*/ 331135 h 1541477"/>
                <a:gd name="connsiteX123" fmla="*/ 1010299 w 1386887"/>
                <a:gd name="connsiteY123" fmla="*/ 351058 h 1541477"/>
                <a:gd name="connsiteX124" fmla="*/ 994104 w 1386887"/>
                <a:gd name="connsiteY124" fmla="*/ 368491 h 1541477"/>
                <a:gd name="connsiteX125" fmla="*/ 994104 w 1386887"/>
                <a:gd name="connsiteY125" fmla="*/ 373472 h 1541477"/>
                <a:gd name="connsiteX126" fmla="*/ 994104 w 1386887"/>
                <a:gd name="connsiteY126" fmla="*/ 375962 h 1541477"/>
                <a:gd name="connsiteX127" fmla="*/ 997841 w 1386887"/>
                <a:gd name="connsiteY127" fmla="*/ 375962 h 1541477"/>
                <a:gd name="connsiteX128" fmla="*/ 1016528 w 1386887"/>
                <a:gd name="connsiteY128" fmla="*/ 394641 h 1541477"/>
                <a:gd name="connsiteX129" fmla="*/ 1006562 w 1386887"/>
                <a:gd name="connsiteY129" fmla="*/ 410828 h 1541477"/>
                <a:gd name="connsiteX130" fmla="*/ 1291837 w 1386887"/>
                <a:gd name="connsiteY130" fmla="*/ 854122 h 1541477"/>
                <a:gd name="connsiteX131" fmla="*/ 1293083 w 1386887"/>
                <a:gd name="connsiteY131" fmla="*/ 920118 h 1541477"/>
                <a:gd name="connsiteX132" fmla="*/ 1339175 w 1386887"/>
                <a:gd name="connsiteY132" fmla="*/ 945022 h 1541477"/>
                <a:gd name="connsiteX133" fmla="*/ 1386514 w 1386887"/>
                <a:gd name="connsiteY133" fmla="*/ 1032187 h 1541477"/>
                <a:gd name="connsiteX134" fmla="*/ 1356616 w 1386887"/>
                <a:gd name="connsiteY134" fmla="*/ 1128068 h 1541477"/>
                <a:gd name="connsiteX135" fmla="*/ 1212109 w 1386887"/>
                <a:gd name="connsiteY135" fmla="*/ 1298661 h 1541477"/>
                <a:gd name="connsiteX136" fmla="*/ 1076323 w 1386887"/>
                <a:gd name="connsiteY136" fmla="*/ 1362167 h 1541477"/>
                <a:gd name="connsiteX137" fmla="*/ 830912 w 1386887"/>
                <a:gd name="connsiteY137" fmla="*/ 1362167 h 1541477"/>
                <a:gd name="connsiteX138" fmla="*/ 817208 w 1386887"/>
                <a:gd name="connsiteY138" fmla="*/ 1360922 h 1541477"/>
                <a:gd name="connsiteX139" fmla="*/ 482103 w 1386887"/>
                <a:gd name="connsiteY139" fmla="*/ 1360922 h 1541477"/>
                <a:gd name="connsiteX140" fmla="*/ 483349 w 1386887"/>
                <a:gd name="connsiteY140" fmla="*/ 1370883 h 1541477"/>
                <a:gd name="connsiteX141" fmla="*/ 468400 w 1386887"/>
                <a:gd name="connsiteY141" fmla="*/ 1405749 h 1541477"/>
                <a:gd name="connsiteX142" fmla="*/ 347563 w 1386887"/>
                <a:gd name="connsiteY142" fmla="*/ 1526534 h 1541477"/>
                <a:gd name="connsiteX143" fmla="*/ 312682 w 1386887"/>
                <a:gd name="connsiteY143" fmla="*/ 1541477 h 1541477"/>
                <a:gd name="connsiteX144" fmla="*/ 277801 w 1386887"/>
                <a:gd name="connsiteY144" fmla="*/ 1526534 h 1541477"/>
                <a:gd name="connsiteX145" fmla="*/ 14949 w 1386887"/>
                <a:gd name="connsiteY145" fmla="*/ 1262550 h 1541477"/>
                <a:gd name="connsiteX146" fmla="*/ 14949 w 1386887"/>
                <a:gd name="connsiteY146" fmla="*/ 1192819 h 1541477"/>
                <a:gd name="connsiteX147" fmla="*/ 135786 w 1386887"/>
                <a:gd name="connsiteY147" fmla="*/ 1072034 h 1541477"/>
                <a:gd name="connsiteX148" fmla="*/ 205548 w 1386887"/>
                <a:gd name="connsiteY148" fmla="*/ 1072034 h 1541477"/>
                <a:gd name="connsiteX149" fmla="*/ 206794 w 1386887"/>
                <a:gd name="connsiteY149" fmla="*/ 1072034 h 1541477"/>
                <a:gd name="connsiteX150" fmla="*/ 276555 w 1386887"/>
                <a:gd name="connsiteY150" fmla="*/ 993586 h 1541477"/>
                <a:gd name="connsiteX151" fmla="*/ 325139 w 1386887"/>
                <a:gd name="connsiteY151" fmla="*/ 973662 h 1541477"/>
                <a:gd name="connsiteX152" fmla="*/ 350054 w 1386887"/>
                <a:gd name="connsiteY152" fmla="*/ 973662 h 1541477"/>
                <a:gd name="connsiteX153" fmla="*/ 353791 w 1386887"/>
                <a:gd name="connsiteY153" fmla="*/ 852877 h 1541477"/>
                <a:gd name="connsiteX154" fmla="*/ 640313 w 1386887"/>
                <a:gd name="connsiteY154" fmla="*/ 409583 h 1541477"/>
                <a:gd name="connsiteX155" fmla="*/ 634084 w 1386887"/>
                <a:gd name="connsiteY155" fmla="*/ 394641 h 1541477"/>
                <a:gd name="connsiteX156" fmla="*/ 652770 w 1386887"/>
                <a:gd name="connsiteY156" fmla="*/ 375962 h 1541477"/>
                <a:gd name="connsiteX157" fmla="*/ 656507 w 1386887"/>
                <a:gd name="connsiteY157" fmla="*/ 375962 h 1541477"/>
                <a:gd name="connsiteX158" fmla="*/ 656507 w 1386887"/>
                <a:gd name="connsiteY158" fmla="*/ 373472 h 1541477"/>
                <a:gd name="connsiteX159" fmla="*/ 656507 w 1386887"/>
                <a:gd name="connsiteY159" fmla="*/ 368491 h 1541477"/>
                <a:gd name="connsiteX160" fmla="*/ 640313 w 1386887"/>
                <a:gd name="connsiteY160" fmla="*/ 351058 h 1541477"/>
                <a:gd name="connsiteX161" fmla="*/ 658999 w 1386887"/>
                <a:gd name="connsiteY161" fmla="*/ 331135 h 1541477"/>
                <a:gd name="connsiteX162" fmla="*/ 695125 w 1386887"/>
                <a:gd name="connsiteY162" fmla="*/ 331135 h 1541477"/>
                <a:gd name="connsiteX163" fmla="*/ 589237 w 1386887"/>
                <a:gd name="connsiteY163" fmla="*/ 72132 h 1541477"/>
                <a:gd name="connsiteX164" fmla="*/ 591729 w 1386887"/>
                <a:gd name="connsiteY164" fmla="*/ 32285 h 1541477"/>
                <a:gd name="connsiteX165" fmla="*/ 622872 w 1386887"/>
                <a:gd name="connsiteY165" fmla="*/ 8626 h 1541477"/>
                <a:gd name="connsiteX166" fmla="*/ 733432 w 1386887"/>
                <a:gd name="connsiteY166" fmla="*/ 221 h 1541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1386887" h="1541477">
                  <a:moveTo>
                    <a:pt x="143915" y="1201501"/>
                  </a:moveTo>
                  <a:cubicBezTo>
                    <a:pt x="147643" y="1215168"/>
                    <a:pt x="147643" y="1227594"/>
                    <a:pt x="142673" y="1240018"/>
                  </a:cubicBezTo>
                  <a:cubicBezTo>
                    <a:pt x="153855" y="1235048"/>
                    <a:pt x="167523" y="1235048"/>
                    <a:pt x="179948" y="1238776"/>
                  </a:cubicBezTo>
                  <a:cubicBezTo>
                    <a:pt x="176221" y="1227594"/>
                    <a:pt x="176221" y="1213926"/>
                    <a:pt x="181191" y="1201501"/>
                  </a:cubicBezTo>
                  <a:cubicBezTo>
                    <a:pt x="168765" y="1206471"/>
                    <a:pt x="156341" y="1206471"/>
                    <a:pt x="143915" y="1201501"/>
                  </a:cubicBezTo>
                  <a:close/>
                  <a:moveTo>
                    <a:pt x="155098" y="1172924"/>
                  </a:moveTo>
                  <a:cubicBezTo>
                    <a:pt x="157583" y="1169196"/>
                    <a:pt x="163795" y="1169196"/>
                    <a:pt x="166281" y="1172924"/>
                  </a:cubicBezTo>
                  <a:lnTo>
                    <a:pt x="211011" y="1216411"/>
                  </a:lnTo>
                  <a:cubicBezTo>
                    <a:pt x="213495" y="1220138"/>
                    <a:pt x="213495" y="1225108"/>
                    <a:pt x="211011" y="1227594"/>
                  </a:cubicBezTo>
                  <a:lnTo>
                    <a:pt x="168765" y="1269838"/>
                  </a:lnTo>
                  <a:cubicBezTo>
                    <a:pt x="166281" y="1272324"/>
                    <a:pt x="160068" y="1272324"/>
                    <a:pt x="157583" y="1269838"/>
                  </a:cubicBezTo>
                  <a:lnTo>
                    <a:pt x="112853" y="1225108"/>
                  </a:lnTo>
                  <a:cubicBezTo>
                    <a:pt x="110368" y="1221381"/>
                    <a:pt x="110368" y="1217654"/>
                    <a:pt x="112853" y="1213926"/>
                  </a:cubicBezTo>
                  <a:close/>
                  <a:moveTo>
                    <a:pt x="170667" y="1095692"/>
                  </a:moveTo>
                  <a:cubicBezTo>
                    <a:pt x="166930" y="1095692"/>
                    <a:pt x="164438" y="1096938"/>
                    <a:pt x="161947" y="1099428"/>
                  </a:cubicBezTo>
                  <a:lnTo>
                    <a:pt x="42355" y="1218968"/>
                  </a:lnTo>
                  <a:cubicBezTo>
                    <a:pt x="37372" y="1223949"/>
                    <a:pt x="37372" y="1231420"/>
                    <a:pt x="42355" y="1236401"/>
                  </a:cubicBezTo>
                  <a:lnTo>
                    <a:pt x="303962" y="1499140"/>
                  </a:lnTo>
                  <a:cubicBezTo>
                    <a:pt x="308945" y="1504121"/>
                    <a:pt x="316419" y="1504121"/>
                    <a:pt x="321402" y="1499140"/>
                  </a:cubicBezTo>
                  <a:lnTo>
                    <a:pt x="440994" y="1379600"/>
                  </a:lnTo>
                  <a:cubicBezTo>
                    <a:pt x="445977" y="1374619"/>
                    <a:pt x="445977" y="1367148"/>
                    <a:pt x="440994" y="1362167"/>
                  </a:cubicBezTo>
                  <a:lnTo>
                    <a:pt x="178141" y="1099428"/>
                  </a:lnTo>
                  <a:cubicBezTo>
                    <a:pt x="175650" y="1096938"/>
                    <a:pt x="173158" y="1095692"/>
                    <a:pt x="170667" y="1095692"/>
                  </a:cubicBezTo>
                  <a:close/>
                  <a:moveTo>
                    <a:pt x="1248392" y="952805"/>
                  </a:moveTo>
                  <a:cubicBezTo>
                    <a:pt x="1224878" y="954984"/>
                    <a:pt x="1202144" y="966191"/>
                    <a:pt x="1185949" y="986114"/>
                  </a:cubicBezTo>
                  <a:lnTo>
                    <a:pt x="1072586" y="1118106"/>
                  </a:lnTo>
                  <a:cubicBezTo>
                    <a:pt x="1062620" y="1131804"/>
                    <a:pt x="1047671" y="1139275"/>
                    <a:pt x="1031477" y="1140520"/>
                  </a:cubicBezTo>
                  <a:cubicBezTo>
                    <a:pt x="1031477" y="1141765"/>
                    <a:pt x="1031477" y="1141765"/>
                    <a:pt x="1031477" y="1144256"/>
                  </a:cubicBezTo>
                  <a:lnTo>
                    <a:pt x="1031477" y="1150482"/>
                  </a:lnTo>
                  <a:cubicBezTo>
                    <a:pt x="1031477" y="1212742"/>
                    <a:pt x="980401" y="1263796"/>
                    <a:pt x="916868" y="1263796"/>
                  </a:cubicBezTo>
                  <a:lnTo>
                    <a:pt x="535670" y="1263796"/>
                  </a:lnTo>
                  <a:cubicBezTo>
                    <a:pt x="525704" y="1263796"/>
                    <a:pt x="516984" y="1255079"/>
                    <a:pt x="516984" y="1245117"/>
                  </a:cubicBezTo>
                  <a:cubicBezTo>
                    <a:pt x="516984" y="1233911"/>
                    <a:pt x="525704" y="1225194"/>
                    <a:pt x="535670" y="1225194"/>
                  </a:cubicBezTo>
                  <a:lnTo>
                    <a:pt x="916868" y="1225194"/>
                  </a:lnTo>
                  <a:cubicBezTo>
                    <a:pt x="959223" y="1225194"/>
                    <a:pt x="994104" y="1191574"/>
                    <a:pt x="994104" y="1150482"/>
                  </a:cubicBezTo>
                  <a:lnTo>
                    <a:pt x="994104" y="1144256"/>
                  </a:lnTo>
                  <a:cubicBezTo>
                    <a:pt x="994104" y="1101919"/>
                    <a:pt x="959223" y="1067053"/>
                    <a:pt x="916868" y="1067053"/>
                  </a:cubicBezTo>
                  <a:lnTo>
                    <a:pt x="697617" y="1067053"/>
                  </a:lnTo>
                  <a:cubicBezTo>
                    <a:pt x="687651" y="1067053"/>
                    <a:pt x="681422" y="1062072"/>
                    <a:pt x="666473" y="1044639"/>
                  </a:cubicBezTo>
                  <a:cubicBezTo>
                    <a:pt x="646541" y="1023470"/>
                    <a:pt x="619135" y="1011018"/>
                    <a:pt x="591729" y="1011018"/>
                  </a:cubicBezTo>
                  <a:lnTo>
                    <a:pt x="325139" y="1011018"/>
                  </a:lnTo>
                  <a:cubicBezTo>
                    <a:pt x="316419" y="1011018"/>
                    <a:pt x="310190" y="1014754"/>
                    <a:pt x="303962" y="1020980"/>
                  </a:cubicBezTo>
                  <a:lnTo>
                    <a:pt x="232954" y="1099428"/>
                  </a:lnTo>
                  <a:lnTo>
                    <a:pt x="455943" y="1323566"/>
                  </a:lnTo>
                  <a:lnTo>
                    <a:pt x="820946" y="1323566"/>
                  </a:lnTo>
                  <a:cubicBezTo>
                    <a:pt x="824683" y="1324811"/>
                    <a:pt x="828420" y="1324811"/>
                    <a:pt x="830912" y="1324811"/>
                  </a:cubicBezTo>
                  <a:lnTo>
                    <a:pt x="1076323" y="1324811"/>
                  </a:lnTo>
                  <a:cubicBezTo>
                    <a:pt x="1117433" y="1324811"/>
                    <a:pt x="1156051" y="1306133"/>
                    <a:pt x="1182212" y="1273757"/>
                  </a:cubicBezTo>
                  <a:lnTo>
                    <a:pt x="1327964" y="1103164"/>
                  </a:lnTo>
                  <a:cubicBezTo>
                    <a:pt x="1342913" y="1084486"/>
                    <a:pt x="1350387" y="1059582"/>
                    <a:pt x="1347896" y="1035923"/>
                  </a:cubicBezTo>
                  <a:cubicBezTo>
                    <a:pt x="1345404" y="1011018"/>
                    <a:pt x="1334193" y="988605"/>
                    <a:pt x="1315506" y="973662"/>
                  </a:cubicBezTo>
                  <a:cubicBezTo>
                    <a:pt x="1296197" y="957475"/>
                    <a:pt x="1271905" y="950626"/>
                    <a:pt x="1248392" y="952805"/>
                  </a:cubicBezTo>
                  <a:close/>
                  <a:moveTo>
                    <a:pt x="687651" y="413319"/>
                  </a:moveTo>
                  <a:cubicBezTo>
                    <a:pt x="597957" y="509200"/>
                    <a:pt x="412341" y="719640"/>
                    <a:pt x="391164" y="859103"/>
                  </a:cubicBezTo>
                  <a:cubicBezTo>
                    <a:pt x="384935" y="898950"/>
                    <a:pt x="383689" y="936306"/>
                    <a:pt x="388672" y="973662"/>
                  </a:cubicBezTo>
                  <a:lnTo>
                    <a:pt x="591729" y="973662"/>
                  </a:lnTo>
                  <a:cubicBezTo>
                    <a:pt x="630347" y="973662"/>
                    <a:pt x="668965" y="989850"/>
                    <a:pt x="693880" y="1018490"/>
                  </a:cubicBezTo>
                  <a:cubicBezTo>
                    <a:pt x="698863" y="1024716"/>
                    <a:pt x="701354" y="1028451"/>
                    <a:pt x="703846" y="1029697"/>
                  </a:cubicBezTo>
                  <a:lnTo>
                    <a:pt x="809734" y="1029697"/>
                  </a:lnTo>
                  <a:lnTo>
                    <a:pt x="809734" y="986114"/>
                  </a:lnTo>
                  <a:lnTo>
                    <a:pt x="792294" y="986114"/>
                  </a:lnTo>
                  <a:cubicBezTo>
                    <a:pt x="756167" y="986114"/>
                    <a:pt x="728761" y="957474"/>
                    <a:pt x="728761" y="922609"/>
                  </a:cubicBezTo>
                  <a:cubicBezTo>
                    <a:pt x="728761" y="912647"/>
                    <a:pt x="737481" y="902685"/>
                    <a:pt x="747447" y="902685"/>
                  </a:cubicBezTo>
                  <a:cubicBezTo>
                    <a:pt x="758658" y="902685"/>
                    <a:pt x="766133" y="912647"/>
                    <a:pt x="766133" y="922609"/>
                  </a:cubicBezTo>
                  <a:cubicBezTo>
                    <a:pt x="766133" y="936306"/>
                    <a:pt x="778590" y="947513"/>
                    <a:pt x="792294" y="947513"/>
                  </a:cubicBezTo>
                  <a:lnTo>
                    <a:pt x="838386" y="947513"/>
                  </a:lnTo>
                  <a:cubicBezTo>
                    <a:pt x="868284" y="947513"/>
                    <a:pt x="891953" y="922609"/>
                    <a:pt x="891953" y="893969"/>
                  </a:cubicBezTo>
                  <a:cubicBezTo>
                    <a:pt x="891953" y="876536"/>
                    <a:pt x="880741" y="860348"/>
                    <a:pt x="864547" y="854122"/>
                  </a:cubicBezTo>
                  <a:lnTo>
                    <a:pt x="778590" y="816766"/>
                  </a:lnTo>
                  <a:cubicBezTo>
                    <a:pt x="748693" y="804314"/>
                    <a:pt x="728761" y="774429"/>
                    <a:pt x="728761" y="740808"/>
                  </a:cubicBezTo>
                  <a:cubicBezTo>
                    <a:pt x="728761" y="694736"/>
                    <a:pt x="764887" y="657379"/>
                    <a:pt x="809734" y="653644"/>
                  </a:cubicBezTo>
                  <a:lnTo>
                    <a:pt x="809734" y="601345"/>
                  </a:lnTo>
                  <a:cubicBezTo>
                    <a:pt x="809734" y="590138"/>
                    <a:pt x="818454" y="581422"/>
                    <a:pt x="828420" y="581422"/>
                  </a:cubicBezTo>
                  <a:cubicBezTo>
                    <a:pt x="839632" y="581422"/>
                    <a:pt x="848352" y="590138"/>
                    <a:pt x="848352" y="601345"/>
                  </a:cubicBezTo>
                  <a:lnTo>
                    <a:pt x="848352" y="653644"/>
                  </a:lnTo>
                  <a:lnTo>
                    <a:pt x="867038" y="653644"/>
                  </a:lnTo>
                  <a:cubicBezTo>
                    <a:pt x="901919" y="653644"/>
                    <a:pt x="929325" y="682283"/>
                    <a:pt x="929325" y="717149"/>
                  </a:cubicBezTo>
                  <a:cubicBezTo>
                    <a:pt x="929325" y="727111"/>
                    <a:pt x="921851" y="735827"/>
                    <a:pt x="910639" y="735827"/>
                  </a:cubicBezTo>
                  <a:cubicBezTo>
                    <a:pt x="899428" y="735827"/>
                    <a:pt x="891953" y="727111"/>
                    <a:pt x="891953" y="717149"/>
                  </a:cubicBezTo>
                  <a:cubicBezTo>
                    <a:pt x="891953" y="703452"/>
                    <a:pt x="880741" y="692245"/>
                    <a:pt x="867038" y="692245"/>
                  </a:cubicBezTo>
                  <a:lnTo>
                    <a:pt x="815963" y="692245"/>
                  </a:lnTo>
                  <a:cubicBezTo>
                    <a:pt x="788556" y="692245"/>
                    <a:pt x="766133" y="714659"/>
                    <a:pt x="766133" y="740808"/>
                  </a:cubicBezTo>
                  <a:cubicBezTo>
                    <a:pt x="766133" y="759486"/>
                    <a:pt x="777345" y="775674"/>
                    <a:pt x="793539" y="781900"/>
                  </a:cubicBezTo>
                  <a:lnTo>
                    <a:pt x="879496" y="818011"/>
                  </a:lnTo>
                  <a:cubicBezTo>
                    <a:pt x="909394" y="830463"/>
                    <a:pt x="929325" y="861594"/>
                    <a:pt x="929325" y="893969"/>
                  </a:cubicBezTo>
                  <a:cubicBezTo>
                    <a:pt x="929325" y="941287"/>
                    <a:pt x="893199" y="979888"/>
                    <a:pt x="848352" y="984869"/>
                  </a:cubicBezTo>
                  <a:lnTo>
                    <a:pt x="848352" y="1029697"/>
                  </a:lnTo>
                  <a:lnTo>
                    <a:pt x="916868" y="1029697"/>
                  </a:lnTo>
                  <a:cubicBezTo>
                    <a:pt x="965452" y="1029697"/>
                    <a:pt x="1007807" y="1059582"/>
                    <a:pt x="1024002" y="1103164"/>
                  </a:cubicBezTo>
                  <a:lnTo>
                    <a:pt x="1026494" y="1103164"/>
                  </a:lnTo>
                  <a:cubicBezTo>
                    <a:pt x="1032722" y="1103164"/>
                    <a:pt x="1038951" y="1099428"/>
                    <a:pt x="1043934" y="1094447"/>
                  </a:cubicBezTo>
                  <a:lnTo>
                    <a:pt x="1157297" y="961210"/>
                  </a:lnTo>
                  <a:cubicBezTo>
                    <a:pt x="1182212" y="930080"/>
                    <a:pt x="1218338" y="915138"/>
                    <a:pt x="1254465" y="915138"/>
                  </a:cubicBezTo>
                  <a:cubicBezTo>
                    <a:pt x="1255711" y="895214"/>
                    <a:pt x="1254465" y="876536"/>
                    <a:pt x="1253219" y="857858"/>
                  </a:cubicBezTo>
                  <a:cubicBezTo>
                    <a:pt x="1240762" y="718394"/>
                    <a:pt x="1048917" y="509200"/>
                    <a:pt x="954240" y="413319"/>
                  </a:cubicBezTo>
                  <a:close/>
                  <a:moveTo>
                    <a:pt x="732342" y="38667"/>
                  </a:moveTo>
                  <a:cubicBezTo>
                    <a:pt x="696994" y="37577"/>
                    <a:pt x="663359" y="39134"/>
                    <a:pt x="630347" y="45982"/>
                  </a:cubicBezTo>
                  <a:cubicBezTo>
                    <a:pt x="627855" y="47228"/>
                    <a:pt x="625364" y="49718"/>
                    <a:pt x="625364" y="50963"/>
                  </a:cubicBezTo>
                  <a:cubicBezTo>
                    <a:pt x="624118" y="52208"/>
                    <a:pt x="622872" y="54699"/>
                    <a:pt x="624118" y="58435"/>
                  </a:cubicBezTo>
                  <a:lnTo>
                    <a:pt x="736235" y="331135"/>
                  </a:lnTo>
                  <a:lnTo>
                    <a:pt x="773607" y="331135"/>
                  </a:lnTo>
                  <a:lnTo>
                    <a:pt x="721286" y="126921"/>
                  </a:lnTo>
                  <a:cubicBezTo>
                    <a:pt x="718795" y="116959"/>
                    <a:pt x="725023" y="105752"/>
                    <a:pt x="734989" y="103262"/>
                  </a:cubicBezTo>
                  <a:cubicBezTo>
                    <a:pt x="744955" y="100772"/>
                    <a:pt x="754921" y="106998"/>
                    <a:pt x="758658" y="116959"/>
                  </a:cubicBezTo>
                  <a:lnTo>
                    <a:pt x="813471" y="331135"/>
                  </a:lnTo>
                  <a:lnTo>
                    <a:pt x="819700" y="331135"/>
                  </a:lnTo>
                  <a:lnTo>
                    <a:pt x="883233" y="177974"/>
                  </a:lnTo>
                  <a:cubicBezTo>
                    <a:pt x="886970" y="168013"/>
                    <a:pt x="898182" y="163032"/>
                    <a:pt x="908148" y="166768"/>
                  </a:cubicBezTo>
                  <a:cubicBezTo>
                    <a:pt x="916868" y="171748"/>
                    <a:pt x="921851" y="181710"/>
                    <a:pt x="918114" y="191672"/>
                  </a:cubicBezTo>
                  <a:lnTo>
                    <a:pt x="860809" y="331135"/>
                  </a:lnTo>
                  <a:lnTo>
                    <a:pt x="905656" y="331135"/>
                  </a:lnTo>
                  <a:lnTo>
                    <a:pt x="1038951" y="69641"/>
                  </a:lnTo>
                  <a:cubicBezTo>
                    <a:pt x="1041443" y="65906"/>
                    <a:pt x="1038951" y="63415"/>
                    <a:pt x="1038951" y="62170"/>
                  </a:cubicBezTo>
                  <a:cubicBezTo>
                    <a:pt x="1037705" y="59680"/>
                    <a:pt x="1035214" y="58435"/>
                    <a:pt x="1031477" y="58435"/>
                  </a:cubicBezTo>
                  <a:cubicBezTo>
                    <a:pt x="964206" y="59680"/>
                    <a:pt x="903165" y="53454"/>
                    <a:pt x="844615" y="47228"/>
                  </a:cubicBezTo>
                  <a:cubicBezTo>
                    <a:pt x="804751" y="43492"/>
                    <a:pt x="767690" y="39756"/>
                    <a:pt x="732342" y="38667"/>
                  </a:cubicBezTo>
                  <a:close/>
                  <a:moveTo>
                    <a:pt x="733432" y="221"/>
                  </a:moveTo>
                  <a:cubicBezTo>
                    <a:pt x="771116" y="1155"/>
                    <a:pt x="809734" y="4891"/>
                    <a:pt x="849598" y="8626"/>
                  </a:cubicBezTo>
                  <a:cubicBezTo>
                    <a:pt x="905656" y="14852"/>
                    <a:pt x="965452" y="21078"/>
                    <a:pt x="1030231" y="19833"/>
                  </a:cubicBezTo>
                  <a:cubicBezTo>
                    <a:pt x="1046425" y="19833"/>
                    <a:pt x="1062620" y="27304"/>
                    <a:pt x="1071340" y="41002"/>
                  </a:cubicBezTo>
                  <a:cubicBezTo>
                    <a:pt x="1080061" y="55944"/>
                    <a:pt x="1080061" y="72132"/>
                    <a:pt x="1072586" y="87074"/>
                  </a:cubicBezTo>
                  <a:lnTo>
                    <a:pt x="948012" y="331135"/>
                  </a:lnTo>
                  <a:lnTo>
                    <a:pt x="991613" y="331135"/>
                  </a:lnTo>
                  <a:cubicBezTo>
                    <a:pt x="1001579" y="331135"/>
                    <a:pt x="1010299" y="339851"/>
                    <a:pt x="1010299" y="351058"/>
                  </a:cubicBezTo>
                  <a:cubicBezTo>
                    <a:pt x="1010299" y="359775"/>
                    <a:pt x="1002824" y="367246"/>
                    <a:pt x="994104" y="368491"/>
                  </a:cubicBezTo>
                  <a:cubicBezTo>
                    <a:pt x="994104" y="369736"/>
                    <a:pt x="994104" y="372227"/>
                    <a:pt x="994104" y="373472"/>
                  </a:cubicBezTo>
                  <a:cubicBezTo>
                    <a:pt x="994104" y="374717"/>
                    <a:pt x="994104" y="375962"/>
                    <a:pt x="994104" y="375962"/>
                  </a:cubicBezTo>
                  <a:lnTo>
                    <a:pt x="997841" y="375962"/>
                  </a:lnTo>
                  <a:cubicBezTo>
                    <a:pt x="1007807" y="375962"/>
                    <a:pt x="1016528" y="383434"/>
                    <a:pt x="1016528" y="394641"/>
                  </a:cubicBezTo>
                  <a:cubicBezTo>
                    <a:pt x="1016528" y="402112"/>
                    <a:pt x="1011545" y="408338"/>
                    <a:pt x="1006562" y="410828"/>
                  </a:cubicBezTo>
                  <a:cubicBezTo>
                    <a:pt x="1108713" y="517916"/>
                    <a:pt x="1278134" y="713414"/>
                    <a:pt x="1291837" y="854122"/>
                  </a:cubicBezTo>
                  <a:cubicBezTo>
                    <a:pt x="1293083" y="876536"/>
                    <a:pt x="1294329" y="898950"/>
                    <a:pt x="1293083" y="920118"/>
                  </a:cubicBezTo>
                  <a:cubicBezTo>
                    <a:pt x="1309278" y="925099"/>
                    <a:pt x="1325472" y="932570"/>
                    <a:pt x="1339175" y="945022"/>
                  </a:cubicBezTo>
                  <a:cubicBezTo>
                    <a:pt x="1366582" y="966191"/>
                    <a:pt x="1382777" y="997321"/>
                    <a:pt x="1386514" y="1032187"/>
                  </a:cubicBezTo>
                  <a:cubicBezTo>
                    <a:pt x="1389005" y="1067053"/>
                    <a:pt x="1379039" y="1100673"/>
                    <a:pt x="1356616" y="1128068"/>
                  </a:cubicBezTo>
                  <a:lnTo>
                    <a:pt x="1212109" y="1298661"/>
                  </a:lnTo>
                  <a:cubicBezTo>
                    <a:pt x="1178474" y="1338508"/>
                    <a:pt x="1128645" y="1362167"/>
                    <a:pt x="1076323" y="1362167"/>
                  </a:cubicBezTo>
                  <a:lnTo>
                    <a:pt x="830912" y="1362167"/>
                  </a:lnTo>
                  <a:cubicBezTo>
                    <a:pt x="827174" y="1362167"/>
                    <a:pt x="822191" y="1362167"/>
                    <a:pt x="817208" y="1360922"/>
                  </a:cubicBezTo>
                  <a:lnTo>
                    <a:pt x="482103" y="1360922"/>
                  </a:lnTo>
                  <a:cubicBezTo>
                    <a:pt x="482103" y="1364657"/>
                    <a:pt x="483349" y="1367148"/>
                    <a:pt x="483349" y="1370883"/>
                  </a:cubicBezTo>
                  <a:cubicBezTo>
                    <a:pt x="483349" y="1384581"/>
                    <a:pt x="478366" y="1397033"/>
                    <a:pt x="468400" y="1405749"/>
                  </a:cubicBezTo>
                  <a:lnTo>
                    <a:pt x="347563" y="1526534"/>
                  </a:lnTo>
                  <a:cubicBezTo>
                    <a:pt x="338843" y="1536496"/>
                    <a:pt x="325139" y="1541477"/>
                    <a:pt x="312682" y="1541477"/>
                  </a:cubicBezTo>
                  <a:cubicBezTo>
                    <a:pt x="298979" y="1541477"/>
                    <a:pt x="286521" y="1536496"/>
                    <a:pt x="277801" y="1526534"/>
                  </a:cubicBezTo>
                  <a:lnTo>
                    <a:pt x="14949" y="1262550"/>
                  </a:lnTo>
                  <a:cubicBezTo>
                    <a:pt x="-4983" y="1243872"/>
                    <a:pt x="-4983" y="1211497"/>
                    <a:pt x="14949" y="1192819"/>
                  </a:cubicBezTo>
                  <a:lnTo>
                    <a:pt x="135786" y="1072034"/>
                  </a:lnTo>
                  <a:cubicBezTo>
                    <a:pt x="153227" y="1053356"/>
                    <a:pt x="186862" y="1053356"/>
                    <a:pt x="205548" y="1072034"/>
                  </a:cubicBezTo>
                  <a:lnTo>
                    <a:pt x="206794" y="1072034"/>
                  </a:lnTo>
                  <a:lnTo>
                    <a:pt x="276555" y="993586"/>
                  </a:lnTo>
                  <a:cubicBezTo>
                    <a:pt x="290258" y="981133"/>
                    <a:pt x="307699" y="973662"/>
                    <a:pt x="325139" y="973662"/>
                  </a:cubicBezTo>
                  <a:lnTo>
                    <a:pt x="350054" y="973662"/>
                  </a:lnTo>
                  <a:cubicBezTo>
                    <a:pt x="346317" y="935061"/>
                    <a:pt x="346317" y="895214"/>
                    <a:pt x="353791" y="852877"/>
                  </a:cubicBezTo>
                  <a:cubicBezTo>
                    <a:pt x="374969" y="713414"/>
                    <a:pt x="543145" y="515426"/>
                    <a:pt x="640313" y="409583"/>
                  </a:cubicBezTo>
                  <a:cubicBezTo>
                    <a:pt x="636575" y="404602"/>
                    <a:pt x="634084" y="400867"/>
                    <a:pt x="634084" y="394641"/>
                  </a:cubicBezTo>
                  <a:cubicBezTo>
                    <a:pt x="634084" y="383434"/>
                    <a:pt x="642804" y="375962"/>
                    <a:pt x="652770" y="375962"/>
                  </a:cubicBezTo>
                  <a:lnTo>
                    <a:pt x="656507" y="375962"/>
                  </a:lnTo>
                  <a:cubicBezTo>
                    <a:pt x="656507" y="375962"/>
                    <a:pt x="656507" y="374717"/>
                    <a:pt x="656507" y="373472"/>
                  </a:cubicBezTo>
                  <a:cubicBezTo>
                    <a:pt x="656507" y="372227"/>
                    <a:pt x="656507" y="369736"/>
                    <a:pt x="656507" y="368491"/>
                  </a:cubicBezTo>
                  <a:cubicBezTo>
                    <a:pt x="646541" y="367246"/>
                    <a:pt x="640313" y="359775"/>
                    <a:pt x="640313" y="351058"/>
                  </a:cubicBezTo>
                  <a:cubicBezTo>
                    <a:pt x="640313" y="339851"/>
                    <a:pt x="649033" y="331135"/>
                    <a:pt x="658999" y="331135"/>
                  </a:cubicBezTo>
                  <a:lnTo>
                    <a:pt x="695125" y="331135"/>
                  </a:lnTo>
                  <a:lnTo>
                    <a:pt x="589237" y="72132"/>
                  </a:lnTo>
                  <a:cubicBezTo>
                    <a:pt x="584254" y="59680"/>
                    <a:pt x="584254" y="44737"/>
                    <a:pt x="591729" y="32285"/>
                  </a:cubicBezTo>
                  <a:cubicBezTo>
                    <a:pt x="597957" y="21078"/>
                    <a:pt x="609169" y="12362"/>
                    <a:pt x="622872" y="8626"/>
                  </a:cubicBezTo>
                  <a:cubicBezTo>
                    <a:pt x="658999" y="1155"/>
                    <a:pt x="695748" y="-713"/>
                    <a:pt x="733432" y="2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D2608FF-C9B7-634C-89D4-EEF72CB72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7415" y="10175801"/>
              <a:ext cx="1311589" cy="1388494"/>
            </a:xfrm>
            <a:custGeom>
              <a:avLst/>
              <a:gdLst>
                <a:gd name="connsiteX0" fmla="*/ 595950 w 1311589"/>
                <a:gd name="connsiteY0" fmla="*/ 1250019 h 1388494"/>
                <a:gd name="connsiteX1" fmla="*/ 602184 w 1311589"/>
                <a:gd name="connsiteY1" fmla="*/ 1256257 h 1388494"/>
                <a:gd name="connsiteX2" fmla="*/ 603431 w 1311589"/>
                <a:gd name="connsiteY2" fmla="*/ 1257504 h 1388494"/>
                <a:gd name="connsiteX3" fmla="*/ 795431 w 1311589"/>
                <a:gd name="connsiteY3" fmla="*/ 1348574 h 1388494"/>
                <a:gd name="connsiteX4" fmla="*/ 678236 w 1311589"/>
                <a:gd name="connsiteY4" fmla="*/ 1250019 h 1388494"/>
                <a:gd name="connsiteX5" fmla="*/ 39896 w 1311589"/>
                <a:gd name="connsiteY5" fmla="*/ 1050415 h 1388494"/>
                <a:gd name="connsiteX6" fmla="*/ 39896 w 1311589"/>
                <a:gd name="connsiteY6" fmla="*/ 1172673 h 1388494"/>
                <a:gd name="connsiteX7" fmla="*/ 37403 w 1311589"/>
                <a:gd name="connsiteY7" fmla="*/ 1177663 h 1388494"/>
                <a:gd name="connsiteX8" fmla="*/ 384001 w 1311589"/>
                <a:gd name="connsiteY8" fmla="*/ 1282455 h 1388494"/>
                <a:gd name="connsiteX9" fmla="*/ 558547 w 1311589"/>
                <a:gd name="connsiteY9" fmla="*/ 1266237 h 1388494"/>
                <a:gd name="connsiteX10" fmla="*/ 553561 w 1311589"/>
                <a:gd name="connsiteY10" fmla="*/ 1262494 h 1388494"/>
                <a:gd name="connsiteX11" fmla="*/ 541093 w 1311589"/>
                <a:gd name="connsiteY11" fmla="*/ 1245029 h 1388494"/>
                <a:gd name="connsiteX12" fmla="*/ 533612 w 1311589"/>
                <a:gd name="connsiteY12" fmla="*/ 1233802 h 1388494"/>
                <a:gd name="connsiteX13" fmla="*/ 527379 w 1311589"/>
                <a:gd name="connsiteY13" fmla="*/ 1225069 h 1388494"/>
                <a:gd name="connsiteX14" fmla="*/ 516158 w 1311589"/>
                <a:gd name="connsiteY14" fmla="*/ 1205108 h 1388494"/>
                <a:gd name="connsiteX15" fmla="*/ 511171 w 1311589"/>
                <a:gd name="connsiteY15" fmla="*/ 1198871 h 1388494"/>
                <a:gd name="connsiteX16" fmla="*/ 501197 w 1311589"/>
                <a:gd name="connsiteY16" fmla="*/ 1176415 h 1388494"/>
                <a:gd name="connsiteX17" fmla="*/ 497456 w 1311589"/>
                <a:gd name="connsiteY17" fmla="*/ 1168930 h 1388494"/>
                <a:gd name="connsiteX18" fmla="*/ 489976 w 1311589"/>
                <a:gd name="connsiteY18" fmla="*/ 1147722 h 1388494"/>
                <a:gd name="connsiteX19" fmla="*/ 486236 w 1311589"/>
                <a:gd name="connsiteY19" fmla="*/ 1135247 h 1388494"/>
                <a:gd name="connsiteX20" fmla="*/ 482495 w 1311589"/>
                <a:gd name="connsiteY20" fmla="*/ 1122772 h 1388494"/>
                <a:gd name="connsiteX21" fmla="*/ 482495 w 1311589"/>
                <a:gd name="connsiteY21" fmla="*/ 1121524 h 1388494"/>
                <a:gd name="connsiteX22" fmla="*/ 384001 w 1311589"/>
                <a:gd name="connsiteY22" fmla="*/ 1126514 h 1388494"/>
                <a:gd name="connsiteX23" fmla="*/ 39896 w 1311589"/>
                <a:gd name="connsiteY23" fmla="*/ 1050415 h 1388494"/>
                <a:gd name="connsiteX24" fmla="*/ 509924 w 1311589"/>
                <a:gd name="connsiteY24" fmla="*/ 1047920 h 1388494"/>
                <a:gd name="connsiteX25" fmla="*/ 564781 w 1311589"/>
                <a:gd name="connsiteY25" fmla="*/ 1212594 h 1388494"/>
                <a:gd name="connsiteX26" fmla="*/ 652054 w 1311589"/>
                <a:gd name="connsiteY26" fmla="*/ 1212594 h 1388494"/>
                <a:gd name="connsiteX27" fmla="*/ 603431 w 1311589"/>
                <a:gd name="connsiteY27" fmla="*/ 1047920 h 1388494"/>
                <a:gd name="connsiteX28" fmla="*/ 39896 w 1311589"/>
                <a:gd name="connsiteY28" fmla="*/ 860792 h 1388494"/>
                <a:gd name="connsiteX29" fmla="*/ 39896 w 1311589"/>
                <a:gd name="connsiteY29" fmla="*/ 991782 h 1388494"/>
                <a:gd name="connsiteX30" fmla="*/ 384001 w 1311589"/>
                <a:gd name="connsiteY30" fmla="*/ 1089089 h 1388494"/>
                <a:gd name="connsiteX31" fmla="*/ 475015 w 1311589"/>
                <a:gd name="connsiteY31" fmla="*/ 1084098 h 1388494"/>
                <a:gd name="connsiteX32" fmla="*/ 472521 w 1311589"/>
                <a:gd name="connsiteY32" fmla="*/ 1067881 h 1388494"/>
                <a:gd name="connsiteX33" fmla="*/ 472521 w 1311589"/>
                <a:gd name="connsiteY33" fmla="*/ 1061643 h 1388494"/>
                <a:gd name="connsiteX34" fmla="*/ 471274 w 1311589"/>
                <a:gd name="connsiteY34" fmla="*/ 1032950 h 1388494"/>
                <a:gd name="connsiteX35" fmla="*/ 486236 w 1311589"/>
                <a:gd name="connsiteY35" fmla="*/ 931901 h 1388494"/>
                <a:gd name="connsiteX36" fmla="*/ 384001 w 1311589"/>
                <a:gd name="connsiteY36" fmla="*/ 936891 h 1388494"/>
                <a:gd name="connsiteX37" fmla="*/ 39896 w 1311589"/>
                <a:gd name="connsiteY37" fmla="*/ 860792 h 1388494"/>
                <a:gd name="connsiteX38" fmla="*/ 572262 w 1311589"/>
                <a:gd name="connsiteY38" fmla="*/ 844574 h 1388494"/>
                <a:gd name="connsiteX39" fmla="*/ 569768 w 1311589"/>
                <a:gd name="connsiteY39" fmla="*/ 847069 h 1388494"/>
                <a:gd name="connsiteX40" fmla="*/ 509924 w 1311589"/>
                <a:gd name="connsiteY40" fmla="*/ 1008000 h 1388494"/>
                <a:gd name="connsiteX41" fmla="*/ 509924 w 1311589"/>
                <a:gd name="connsiteY41" fmla="*/ 1009247 h 1388494"/>
                <a:gd name="connsiteX42" fmla="*/ 603431 w 1311589"/>
                <a:gd name="connsiteY42" fmla="*/ 1009247 h 1388494"/>
                <a:gd name="connsiteX43" fmla="*/ 658288 w 1311589"/>
                <a:gd name="connsiteY43" fmla="*/ 844574 h 1388494"/>
                <a:gd name="connsiteX44" fmla="*/ 965517 w 1311589"/>
                <a:gd name="connsiteY44" fmla="*/ 774522 h 1388494"/>
                <a:gd name="connsiteX45" fmla="*/ 985636 w 1311589"/>
                <a:gd name="connsiteY45" fmla="*/ 793277 h 1388494"/>
                <a:gd name="connsiteX46" fmla="*/ 985636 w 1311589"/>
                <a:gd name="connsiteY46" fmla="*/ 849542 h 1388494"/>
                <a:gd name="connsiteX47" fmla="*/ 1005755 w 1311589"/>
                <a:gd name="connsiteY47" fmla="*/ 849542 h 1388494"/>
                <a:gd name="connsiteX48" fmla="*/ 1069885 w 1311589"/>
                <a:gd name="connsiteY48" fmla="*/ 913309 h 1388494"/>
                <a:gd name="connsiteX49" fmla="*/ 1049766 w 1311589"/>
                <a:gd name="connsiteY49" fmla="*/ 932064 h 1388494"/>
                <a:gd name="connsiteX50" fmla="*/ 1030904 w 1311589"/>
                <a:gd name="connsiteY50" fmla="*/ 913309 h 1388494"/>
                <a:gd name="connsiteX51" fmla="*/ 1005755 w 1311589"/>
                <a:gd name="connsiteY51" fmla="*/ 887052 h 1388494"/>
                <a:gd name="connsiteX52" fmla="*/ 951685 w 1311589"/>
                <a:gd name="connsiteY52" fmla="*/ 887052 h 1388494"/>
                <a:gd name="connsiteX53" fmla="*/ 901388 w 1311589"/>
                <a:gd name="connsiteY53" fmla="*/ 938315 h 1388494"/>
                <a:gd name="connsiteX54" fmla="*/ 929051 w 1311589"/>
                <a:gd name="connsiteY54" fmla="*/ 980826 h 1388494"/>
                <a:gd name="connsiteX55" fmla="*/ 1018330 w 1311589"/>
                <a:gd name="connsiteY55" fmla="*/ 1018336 h 1388494"/>
                <a:gd name="connsiteX56" fmla="*/ 1069885 w 1311589"/>
                <a:gd name="connsiteY56" fmla="*/ 1095857 h 1388494"/>
                <a:gd name="connsiteX57" fmla="*/ 985636 w 1311589"/>
                <a:gd name="connsiteY57" fmla="*/ 1189632 h 1388494"/>
                <a:gd name="connsiteX58" fmla="*/ 985636 w 1311589"/>
                <a:gd name="connsiteY58" fmla="*/ 1243396 h 1388494"/>
                <a:gd name="connsiteX59" fmla="*/ 965517 w 1311589"/>
                <a:gd name="connsiteY59" fmla="*/ 1262151 h 1388494"/>
                <a:gd name="connsiteX60" fmla="*/ 946655 w 1311589"/>
                <a:gd name="connsiteY60" fmla="*/ 1243396 h 1388494"/>
                <a:gd name="connsiteX61" fmla="*/ 946655 w 1311589"/>
                <a:gd name="connsiteY61" fmla="*/ 1189632 h 1388494"/>
                <a:gd name="connsiteX62" fmla="*/ 926536 w 1311589"/>
                <a:gd name="connsiteY62" fmla="*/ 1189632 h 1388494"/>
                <a:gd name="connsiteX63" fmla="*/ 862407 w 1311589"/>
                <a:gd name="connsiteY63" fmla="*/ 1125865 h 1388494"/>
                <a:gd name="connsiteX64" fmla="*/ 881269 w 1311589"/>
                <a:gd name="connsiteY64" fmla="*/ 1107110 h 1388494"/>
                <a:gd name="connsiteX65" fmla="*/ 901388 w 1311589"/>
                <a:gd name="connsiteY65" fmla="*/ 1125865 h 1388494"/>
                <a:gd name="connsiteX66" fmla="*/ 926536 w 1311589"/>
                <a:gd name="connsiteY66" fmla="*/ 1150871 h 1388494"/>
                <a:gd name="connsiteX67" fmla="*/ 975577 w 1311589"/>
                <a:gd name="connsiteY67" fmla="*/ 1150871 h 1388494"/>
                <a:gd name="connsiteX68" fmla="*/ 1030904 w 1311589"/>
                <a:gd name="connsiteY68" fmla="*/ 1095857 h 1388494"/>
                <a:gd name="connsiteX69" fmla="*/ 1001983 w 1311589"/>
                <a:gd name="connsiteY69" fmla="*/ 1053346 h 1388494"/>
                <a:gd name="connsiteX70" fmla="*/ 913962 w 1311589"/>
                <a:gd name="connsiteY70" fmla="*/ 1015836 h 1388494"/>
                <a:gd name="connsiteX71" fmla="*/ 862407 w 1311589"/>
                <a:gd name="connsiteY71" fmla="*/ 938315 h 1388494"/>
                <a:gd name="connsiteX72" fmla="*/ 946655 w 1311589"/>
                <a:gd name="connsiteY72" fmla="*/ 849542 h 1388494"/>
                <a:gd name="connsiteX73" fmla="*/ 946655 w 1311589"/>
                <a:gd name="connsiteY73" fmla="*/ 793277 h 1388494"/>
                <a:gd name="connsiteX74" fmla="*/ 965517 w 1311589"/>
                <a:gd name="connsiteY74" fmla="*/ 774522 h 1388494"/>
                <a:gd name="connsiteX75" fmla="*/ 795431 w 1311589"/>
                <a:gd name="connsiteY75" fmla="*/ 718574 h 1388494"/>
                <a:gd name="connsiteX76" fmla="*/ 753042 w 1311589"/>
                <a:gd name="connsiteY76" fmla="*/ 724812 h 1388494"/>
                <a:gd name="connsiteX77" fmla="*/ 726860 w 1311589"/>
                <a:gd name="connsiteY77" fmla="*/ 732297 h 1388494"/>
                <a:gd name="connsiteX78" fmla="*/ 724366 w 1311589"/>
                <a:gd name="connsiteY78" fmla="*/ 733544 h 1388494"/>
                <a:gd name="connsiteX79" fmla="*/ 699431 w 1311589"/>
                <a:gd name="connsiteY79" fmla="*/ 743524 h 1388494"/>
                <a:gd name="connsiteX80" fmla="*/ 698184 w 1311589"/>
                <a:gd name="connsiteY80" fmla="*/ 743524 h 1388494"/>
                <a:gd name="connsiteX81" fmla="*/ 650808 w 1311589"/>
                <a:gd name="connsiteY81" fmla="*/ 769722 h 1388494"/>
                <a:gd name="connsiteX82" fmla="*/ 649561 w 1311589"/>
                <a:gd name="connsiteY82" fmla="*/ 770970 h 1388494"/>
                <a:gd name="connsiteX83" fmla="*/ 608418 w 1311589"/>
                <a:gd name="connsiteY83" fmla="*/ 803406 h 1388494"/>
                <a:gd name="connsiteX84" fmla="*/ 605924 w 1311589"/>
                <a:gd name="connsiteY84" fmla="*/ 804653 h 1388494"/>
                <a:gd name="connsiteX85" fmla="*/ 605924 w 1311589"/>
                <a:gd name="connsiteY85" fmla="*/ 805901 h 1388494"/>
                <a:gd name="connsiteX86" fmla="*/ 686964 w 1311589"/>
                <a:gd name="connsiteY86" fmla="*/ 805901 h 1388494"/>
                <a:gd name="connsiteX87" fmla="*/ 795431 w 1311589"/>
                <a:gd name="connsiteY87" fmla="*/ 718574 h 1388494"/>
                <a:gd name="connsiteX88" fmla="*/ 957510 w 1311589"/>
                <a:gd name="connsiteY88" fmla="*/ 717326 h 1388494"/>
                <a:gd name="connsiteX89" fmla="*/ 640833 w 1311589"/>
                <a:gd name="connsiteY89" fmla="*/ 1032950 h 1388494"/>
                <a:gd name="connsiteX90" fmla="*/ 948783 w 1311589"/>
                <a:gd name="connsiteY90" fmla="*/ 1349821 h 1388494"/>
                <a:gd name="connsiteX91" fmla="*/ 967484 w 1311589"/>
                <a:gd name="connsiteY91" fmla="*/ 1349821 h 1388494"/>
                <a:gd name="connsiteX92" fmla="*/ 982445 w 1311589"/>
                <a:gd name="connsiteY92" fmla="*/ 1348574 h 1388494"/>
                <a:gd name="connsiteX93" fmla="*/ 983692 w 1311589"/>
                <a:gd name="connsiteY93" fmla="*/ 1348574 h 1388494"/>
                <a:gd name="connsiteX94" fmla="*/ 997406 w 1311589"/>
                <a:gd name="connsiteY94" fmla="*/ 1347326 h 1388494"/>
                <a:gd name="connsiteX95" fmla="*/ 999900 w 1311589"/>
                <a:gd name="connsiteY95" fmla="*/ 1347326 h 1388494"/>
                <a:gd name="connsiteX96" fmla="*/ 1011121 w 1311589"/>
                <a:gd name="connsiteY96" fmla="*/ 1344831 h 1388494"/>
                <a:gd name="connsiteX97" fmla="*/ 1018601 w 1311589"/>
                <a:gd name="connsiteY97" fmla="*/ 1343584 h 1388494"/>
                <a:gd name="connsiteX98" fmla="*/ 1023588 w 1311589"/>
                <a:gd name="connsiteY98" fmla="*/ 1342336 h 1388494"/>
                <a:gd name="connsiteX99" fmla="*/ 1036056 w 1311589"/>
                <a:gd name="connsiteY99" fmla="*/ 1339841 h 1388494"/>
                <a:gd name="connsiteX100" fmla="*/ 1037303 w 1311589"/>
                <a:gd name="connsiteY100" fmla="*/ 1339841 h 1388494"/>
                <a:gd name="connsiteX101" fmla="*/ 1274187 w 1311589"/>
                <a:gd name="connsiteY101" fmla="*/ 1032950 h 1388494"/>
                <a:gd name="connsiteX102" fmla="*/ 1037303 w 1311589"/>
                <a:gd name="connsiteY102" fmla="*/ 726059 h 1388494"/>
                <a:gd name="connsiteX103" fmla="*/ 1036056 w 1311589"/>
                <a:gd name="connsiteY103" fmla="*/ 726059 h 1388494"/>
                <a:gd name="connsiteX104" fmla="*/ 1023588 w 1311589"/>
                <a:gd name="connsiteY104" fmla="*/ 723564 h 1388494"/>
                <a:gd name="connsiteX105" fmla="*/ 1018601 w 1311589"/>
                <a:gd name="connsiteY105" fmla="*/ 722317 h 1388494"/>
                <a:gd name="connsiteX106" fmla="*/ 1011121 w 1311589"/>
                <a:gd name="connsiteY106" fmla="*/ 721069 h 1388494"/>
                <a:gd name="connsiteX107" fmla="*/ 999900 w 1311589"/>
                <a:gd name="connsiteY107" fmla="*/ 719822 h 1388494"/>
                <a:gd name="connsiteX108" fmla="*/ 997406 w 1311589"/>
                <a:gd name="connsiteY108" fmla="*/ 719822 h 1388494"/>
                <a:gd name="connsiteX109" fmla="*/ 983692 w 1311589"/>
                <a:gd name="connsiteY109" fmla="*/ 718574 h 1388494"/>
                <a:gd name="connsiteX110" fmla="*/ 982445 w 1311589"/>
                <a:gd name="connsiteY110" fmla="*/ 718574 h 1388494"/>
                <a:gd name="connsiteX111" fmla="*/ 967484 w 1311589"/>
                <a:gd name="connsiteY111" fmla="*/ 717326 h 1388494"/>
                <a:gd name="connsiteX112" fmla="*/ 966237 w 1311589"/>
                <a:gd name="connsiteY112" fmla="*/ 717326 h 1388494"/>
                <a:gd name="connsiteX113" fmla="*/ 957510 w 1311589"/>
                <a:gd name="connsiteY113" fmla="*/ 717326 h 1388494"/>
                <a:gd name="connsiteX114" fmla="*/ 39896 w 1311589"/>
                <a:gd name="connsiteY114" fmla="*/ 669920 h 1388494"/>
                <a:gd name="connsiteX115" fmla="*/ 39896 w 1311589"/>
                <a:gd name="connsiteY115" fmla="*/ 800911 h 1388494"/>
                <a:gd name="connsiteX116" fmla="*/ 384001 w 1311589"/>
                <a:gd name="connsiteY116" fmla="*/ 899465 h 1388494"/>
                <a:gd name="connsiteX117" fmla="*/ 499950 w 1311589"/>
                <a:gd name="connsiteY117" fmla="*/ 891980 h 1388494"/>
                <a:gd name="connsiteX118" fmla="*/ 538599 w 1311589"/>
                <a:gd name="connsiteY118" fmla="*/ 824614 h 1388494"/>
                <a:gd name="connsiteX119" fmla="*/ 556054 w 1311589"/>
                <a:gd name="connsiteY119" fmla="*/ 803406 h 1388494"/>
                <a:gd name="connsiteX120" fmla="*/ 559794 w 1311589"/>
                <a:gd name="connsiteY120" fmla="*/ 798416 h 1388494"/>
                <a:gd name="connsiteX121" fmla="*/ 598444 w 1311589"/>
                <a:gd name="connsiteY121" fmla="*/ 760990 h 1388494"/>
                <a:gd name="connsiteX122" fmla="*/ 600937 w 1311589"/>
                <a:gd name="connsiteY122" fmla="*/ 759742 h 1388494"/>
                <a:gd name="connsiteX123" fmla="*/ 647067 w 1311589"/>
                <a:gd name="connsiteY123" fmla="*/ 727307 h 1388494"/>
                <a:gd name="connsiteX124" fmla="*/ 648314 w 1311589"/>
                <a:gd name="connsiteY124" fmla="*/ 726059 h 1388494"/>
                <a:gd name="connsiteX125" fmla="*/ 673249 w 1311589"/>
                <a:gd name="connsiteY125" fmla="*/ 712336 h 1388494"/>
                <a:gd name="connsiteX126" fmla="*/ 674496 w 1311589"/>
                <a:gd name="connsiteY126" fmla="*/ 712336 h 1388494"/>
                <a:gd name="connsiteX127" fmla="*/ 700678 w 1311589"/>
                <a:gd name="connsiteY127" fmla="*/ 702356 h 1388494"/>
                <a:gd name="connsiteX128" fmla="*/ 701925 w 1311589"/>
                <a:gd name="connsiteY128" fmla="*/ 701109 h 1388494"/>
                <a:gd name="connsiteX129" fmla="*/ 728107 w 1311589"/>
                <a:gd name="connsiteY129" fmla="*/ 692376 h 1388494"/>
                <a:gd name="connsiteX130" fmla="*/ 729353 w 1311589"/>
                <a:gd name="connsiteY130" fmla="*/ 692376 h 1388494"/>
                <a:gd name="connsiteX131" fmla="*/ 729353 w 1311589"/>
                <a:gd name="connsiteY131" fmla="*/ 669920 h 1388494"/>
                <a:gd name="connsiteX132" fmla="*/ 384001 w 1311589"/>
                <a:gd name="connsiteY132" fmla="*/ 747267 h 1388494"/>
                <a:gd name="connsiteX133" fmla="*/ 39896 w 1311589"/>
                <a:gd name="connsiteY133" fmla="*/ 669920 h 1388494"/>
                <a:gd name="connsiteX134" fmla="*/ 39896 w 1311589"/>
                <a:gd name="connsiteY134" fmla="*/ 439129 h 1388494"/>
                <a:gd name="connsiteX135" fmla="*/ 39896 w 1311589"/>
                <a:gd name="connsiteY135" fmla="*/ 611287 h 1388494"/>
                <a:gd name="connsiteX136" fmla="*/ 384001 w 1311589"/>
                <a:gd name="connsiteY136" fmla="*/ 708594 h 1388494"/>
                <a:gd name="connsiteX137" fmla="*/ 729353 w 1311589"/>
                <a:gd name="connsiteY137" fmla="*/ 611287 h 1388494"/>
                <a:gd name="connsiteX138" fmla="*/ 729353 w 1311589"/>
                <a:gd name="connsiteY138" fmla="*/ 439129 h 1388494"/>
                <a:gd name="connsiteX139" fmla="*/ 384001 w 1311589"/>
                <a:gd name="connsiteY139" fmla="*/ 515228 h 1388494"/>
                <a:gd name="connsiteX140" fmla="*/ 39896 w 1311589"/>
                <a:gd name="connsiteY140" fmla="*/ 439129 h 1388494"/>
                <a:gd name="connsiteX141" fmla="*/ 39896 w 1311589"/>
                <a:gd name="connsiteY141" fmla="*/ 207089 h 1388494"/>
                <a:gd name="connsiteX142" fmla="*/ 39896 w 1311589"/>
                <a:gd name="connsiteY142" fmla="*/ 380495 h 1388494"/>
                <a:gd name="connsiteX143" fmla="*/ 384001 w 1311589"/>
                <a:gd name="connsiteY143" fmla="*/ 476554 h 1388494"/>
                <a:gd name="connsiteX144" fmla="*/ 729353 w 1311589"/>
                <a:gd name="connsiteY144" fmla="*/ 379247 h 1388494"/>
                <a:gd name="connsiteX145" fmla="*/ 729353 w 1311589"/>
                <a:gd name="connsiteY145" fmla="*/ 207089 h 1388494"/>
                <a:gd name="connsiteX146" fmla="*/ 384001 w 1311589"/>
                <a:gd name="connsiteY146" fmla="*/ 284436 h 1388494"/>
                <a:gd name="connsiteX147" fmla="*/ 39896 w 1311589"/>
                <a:gd name="connsiteY147" fmla="*/ 207089 h 1388494"/>
                <a:gd name="connsiteX148" fmla="*/ 381766 w 1311589"/>
                <a:gd name="connsiteY148" fmla="*/ 97338 h 1388494"/>
                <a:gd name="connsiteX149" fmla="*/ 197825 w 1311589"/>
                <a:gd name="connsiteY149" fmla="*/ 136712 h 1388494"/>
                <a:gd name="connsiteX150" fmla="*/ 381766 w 1311589"/>
                <a:gd name="connsiteY150" fmla="*/ 174855 h 1388494"/>
                <a:gd name="connsiteX151" fmla="*/ 565707 w 1311589"/>
                <a:gd name="connsiteY151" fmla="*/ 136712 h 1388494"/>
                <a:gd name="connsiteX152" fmla="*/ 381766 w 1311589"/>
                <a:gd name="connsiteY152" fmla="*/ 97338 h 1388494"/>
                <a:gd name="connsiteX153" fmla="*/ 381766 w 1311589"/>
                <a:gd name="connsiteY153" fmla="*/ 60425 h 1388494"/>
                <a:gd name="connsiteX154" fmla="*/ 602992 w 1311589"/>
                <a:gd name="connsiteY154" fmla="*/ 136712 h 1388494"/>
                <a:gd name="connsiteX155" fmla="*/ 381766 w 1311589"/>
                <a:gd name="connsiteY155" fmla="*/ 212999 h 1388494"/>
                <a:gd name="connsiteX156" fmla="*/ 159297 w 1311589"/>
                <a:gd name="connsiteY156" fmla="*/ 136712 h 1388494"/>
                <a:gd name="connsiteX157" fmla="*/ 381766 w 1311589"/>
                <a:gd name="connsiteY157" fmla="*/ 60425 h 1388494"/>
                <a:gd name="connsiteX158" fmla="*/ 384001 w 1311589"/>
                <a:gd name="connsiteY158" fmla="*/ 38673 h 1388494"/>
                <a:gd name="connsiteX159" fmla="*/ 37403 w 1311589"/>
                <a:gd name="connsiteY159" fmla="*/ 142218 h 1388494"/>
                <a:gd name="connsiteX160" fmla="*/ 37403 w 1311589"/>
                <a:gd name="connsiteY160" fmla="*/ 143465 h 1388494"/>
                <a:gd name="connsiteX161" fmla="*/ 38649 w 1311589"/>
                <a:gd name="connsiteY161" fmla="*/ 147208 h 1388494"/>
                <a:gd name="connsiteX162" fmla="*/ 384001 w 1311589"/>
                <a:gd name="connsiteY162" fmla="*/ 245762 h 1388494"/>
                <a:gd name="connsiteX163" fmla="*/ 729353 w 1311589"/>
                <a:gd name="connsiteY163" fmla="*/ 147208 h 1388494"/>
                <a:gd name="connsiteX164" fmla="*/ 729353 w 1311589"/>
                <a:gd name="connsiteY164" fmla="*/ 145960 h 1388494"/>
                <a:gd name="connsiteX165" fmla="*/ 729353 w 1311589"/>
                <a:gd name="connsiteY165" fmla="*/ 142218 h 1388494"/>
                <a:gd name="connsiteX166" fmla="*/ 720626 w 1311589"/>
                <a:gd name="connsiteY166" fmla="*/ 121010 h 1388494"/>
                <a:gd name="connsiteX167" fmla="*/ 384001 w 1311589"/>
                <a:gd name="connsiteY167" fmla="*/ 38673 h 1388494"/>
                <a:gd name="connsiteX168" fmla="*/ 384001 w 1311589"/>
                <a:gd name="connsiteY168" fmla="*/ 0 h 1388494"/>
                <a:gd name="connsiteX169" fmla="*/ 768003 w 1311589"/>
                <a:gd name="connsiteY169" fmla="*/ 142218 h 1388494"/>
                <a:gd name="connsiteX170" fmla="*/ 768003 w 1311589"/>
                <a:gd name="connsiteY170" fmla="*/ 143465 h 1388494"/>
                <a:gd name="connsiteX171" fmla="*/ 766756 w 1311589"/>
                <a:gd name="connsiteY171" fmla="*/ 152198 h 1388494"/>
                <a:gd name="connsiteX172" fmla="*/ 766756 w 1311589"/>
                <a:gd name="connsiteY172" fmla="*/ 373010 h 1388494"/>
                <a:gd name="connsiteX173" fmla="*/ 768003 w 1311589"/>
                <a:gd name="connsiteY173" fmla="*/ 373010 h 1388494"/>
                <a:gd name="connsiteX174" fmla="*/ 766756 w 1311589"/>
                <a:gd name="connsiteY174" fmla="*/ 384237 h 1388494"/>
                <a:gd name="connsiteX175" fmla="*/ 766756 w 1311589"/>
                <a:gd name="connsiteY175" fmla="*/ 605049 h 1388494"/>
                <a:gd name="connsiteX176" fmla="*/ 768003 w 1311589"/>
                <a:gd name="connsiteY176" fmla="*/ 605049 h 1388494"/>
                <a:gd name="connsiteX177" fmla="*/ 766756 w 1311589"/>
                <a:gd name="connsiteY177" fmla="*/ 616277 h 1388494"/>
                <a:gd name="connsiteX178" fmla="*/ 766756 w 1311589"/>
                <a:gd name="connsiteY178" fmla="*/ 683643 h 1388494"/>
                <a:gd name="connsiteX179" fmla="*/ 799172 w 1311589"/>
                <a:gd name="connsiteY179" fmla="*/ 678653 h 1388494"/>
                <a:gd name="connsiteX180" fmla="*/ 825354 w 1311589"/>
                <a:gd name="connsiteY180" fmla="*/ 678653 h 1388494"/>
                <a:gd name="connsiteX181" fmla="*/ 987432 w 1311589"/>
                <a:gd name="connsiteY181" fmla="*/ 678653 h 1388494"/>
                <a:gd name="connsiteX182" fmla="*/ 987432 w 1311589"/>
                <a:gd name="connsiteY182" fmla="*/ 679901 h 1388494"/>
                <a:gd name="connsiteX183" fmla="*/ 1002393 w 1311589"/>
                <a:gd name="connsiteY183" fmla="*/ 681148 h 1388494"/>
                <a:gd name="connsiteX184" fmla="*/ 1006134 w 1311589"/>
                <a:gd name="connsiteY184" fmla="*/ 682396 h 1388494"/>
                <a:gd name="connsiteX185" fmla="*/ 1017354 w 1311589"/>
                <a:gd name="connsiteY185" fmla="*/ 683643 h 1388494"/>
                <a:gd name="connsiteX186" fmla="*/ 1026082 w 1311589"/>
                <a:gd name="connsiteY186" fmla="*/ 684891 h 1388494"/>
                <a:gd name="connsiteX187" fmla="*/ 1031069 w 1311589"/>
                <a:gd name="connsiteY187" fmla="*/ 686138 h 1388494"/>
                <a:gd name="connsiteX188" fmla="*/ 1311589 w 1311589"/>
                <a:gd name="connsiteY188" fmla="*/ 1012990 h 1388494"/>
                <a:gd name="connsiteX189" fmla="*/ 1311589 w 1311589"/>
                <a:gd name="connsiteY189" fmla="*/ 1014237 h 1388494"/>
                <a:gd name="connsiteX190" fmla="*/ 1311589 w 1311589"/>
                <a:gd name="connsiteY190" fmla="*/ 1032950 h 1388494"/>
                <a:gd name="connsiteX191" fmla="*/ 1311589 w 1311589"/>
                <a:gd name="connsiteY191" fmla="*/ 1051663 h 1388494"/>
                <a:gd name="connsiteX192" fmla="*/ 1311589 w 1311589"/>
                <a:gd name="connsiteY192" fmla="*/ 1052910 h 1388494"/>
                <a:gd name="connsiteX193" fmla="*/ 1031069 w 1311589"/>
                <a:gd name="connsiteY193" fmla="*/ 1379762 h 1388494"/>
                <a:gd name="connsiteX194" fmla="*/ 1026082 w 1311589"/>
                <a:gd name="connsiteY194" fmla="*/ 1382257 h 1388494"/>
                <a:gd name="connsiteX195" fmla="*/ 1017354 w 1311589"/>
                <a:gd name="connsiteY195" fmla="*/ 1383504 h 1388494"/>
                <a:gd name="connsiteX196" fmla="*/ 1006134 w 1311589"/>
                <a:gd name="connsiteY196" fmla="*/ 1384752 h 1388494"/>
                <a:gd name="connsiteX197" fmla="*/ 1002393 w 1311589"/>
                <a:gd name="connsiteY197" fmla="*/ 1384752 h 1388494"/>
                <a:gd name="connsiteX198" fmla="*/ 987432 w 1311589"/>
                <a:gd name="connsiteY198" fmla="*/ 1385999 h 1388494"/>
                <a:gd name="connsiteX199" fmla="*/ 987432 w 1311589"/>
                <a:gd name="connsiteY199" fmla="*/ 1388494 h 1388494"/>
                <a:gd name="connsiteX200" fmla="*/ 967484 w 1311589"/>
                <a:gd name="connsiteY200" fmla="*/ 1388494 h 1388494"/>
                <a:gd name="connsiteX201" fmla="*/ 825354 w 1311589"/>
                <a:gd name="connsiteY201" fmla="*/ 1388494 h 1388494"/>
                <a:gd name="connsiteX202" fmla="*/ 589716 w 1311589"/>
                <a:gd name="connsiteY202" fmla="*/ 1298673 h 1388494"/>
                <a:gd name="connsiteX203" fmla="*/ 384001 w 1311589"/>
                <a:gd name="connsiteY203" fmla="*/ 1319881 h 1388494"/>
                <a:gd name="connsiteX204" fmla="*/ 0 w 1311589"/>
                <a:gd name="connsiteY204" fmla="*/ 1177663 h 1388494"/>
                <a:gd name="connsiteX205" fmla="*/ 1247 w 1311589"/>
                <a:gd name="connsiteY205" fmla="*/ 1170178 h 1388494"/>
                <a:gd name="connsiteX206" fmla="*/ 1247 w 1311589"/>
                <a:gd name="connsiteY206" fmla="*/ 1168930 h 1388494"/>
                <a:gd name="connsiteX207" fmla="*/ 1247 w 1311589"/>
                <a:gd name="connsiteY207" fmla="*/ 995524 h 1388494"/>
                <a:gd name="connsiteX208" fmla="*/ 0 w 1311589"/>
                <a:gd name="connsiteY208" fmla="*/ 984297 h 1388494"/>
                <a:gd name="connsiteX209" fmla="*/ 1247 w 1311589"/>
                <a:gd name="connsiteY209" fmla="*/ 984297 h 1388494"/>
                <a:gd name="connsiteX210" fmla="*/ 1247 w 1311589"/>
                <a:gd name="connsiteY210" fmla="*/ 805901 h 1388494"/>
                <a:gd name="connsiteX211" fmla="*/ 0 w 1311589"/>
                <a:gd name="connsiteY211" fmla="*/ 795920 h 1388494"/>
                <a:gd name="connsiteX212" fmla="*/ 1247 w 1311589"/>
                <a:gd name="connsiteY212" fmla="*/ 795920 h 1388494"/>
                <a:gd name="connsiteX213" fmla="*/ 1247 w 1311589"/>
                <a:gd name="connsiteY213" fmla="*/ 616277 h 1388494"/>
                <a:gd name="connsiteX214" fmla="*/ 0 w 1311589"/>
                <a:gd name="connsiteY214" fmla="*/ 605049 h 1388494"/>
                <a:gd name="connsiteX215" fmla="*/ 1247 w 1311589"/>
                <a:gd name="connsiteY215" fmla="*/ 605049 h 1388494"/>
                <a:gd name="connsiteX216" fmla="*/ 1247 w 1311589"/>
                <a:gd name="connsiteY216" fmla="*/ 384237 h 1388494"/>
                <a:gd name="connsiteX217" fmla="*/ 0 w 1311589"/>
                <a:gd name="connsiteY217" fmla="*/ 373010 h 1388494"/>
                <a:gd name="connsiteX218" fmla="*/ 1247 w 1311589"/>
                <a:gd name="connsiteY218" fmla="*/ 373010 h 1388494"/>
                <a:gd name="connsiteX219" fmla="*/ 1247 w 1311589"/>
                <a:gd name="connsiteY219" fmla="*/ 152198 h 1388494"/>
                <a:gd name="connsiteX220" fmla="*/ 0 w 1311589"/>
                <a:gd name="connsiteY220" fmla="*/ 143465 h 1388494"/>
                <a:gd name="connsiteX221" fmla="*/ 0 w 1311589"/>
                <a:gd name="connsiteY221" fmla="*/ 142218 h 1388494"/>
                <a:gd name="connsiteX222" fmla="*/ 384001 w 1311589"/>
                <a:gd name="connsiteY222" fmla="*/ 0 h 1388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1311589" h="1388494">
                  <a:moveTo>
                    <a:pt x="595950" y="1250019"/>
                  </a:moveTo>
                  <a:cubicBezTo>
                    <a:pt x="597197" y="1252514"/>
                    <a:pt x="599691" y="1255009"/>
                    <a:pt x="602184" y="1256257"/>
                  </a:cubicBezTo>
                  <a:cubicBezTo>
                    <a:pt x="602184" y="1256257"/>
                    <a:pt x="602184" y="1257504"/>
                    <a:pt x="603431" y="1257504"/>
                  </a:cubicBezTo>
                  <a:cubicBezTo>
                    <a:pt x="653301" y="1307405"/>
                    <a:pt x="720626" y="1341088"/>
                    <a:pt x="795431" y="1348574"/>
                  </a:cubicBezTo>
                  <a:cubicBezTo>
                    <a:pt x="749301" y="1324871"/>
                    <a:pt x="709405" y="1291188"/>
                    <a:pt x="678236" y="1250019"/>
                  </a:cubicBezTo>
                  <a:close/>
                  <a:moveTo>
                    <a:pt x="39896" y="1050415"/>
                  </a:moveTo>
                  <a:lnTo>
                    <a:pt x="39896" y="1172673"/>
                  </a:lnTo>
                  <a:lnTo>
                    <a:pt x="37403" y="1177663"/>
                  </a:lnTo>
                  <a:cubicBezTo>
                    <a:pt x="37403" y="1221326"/>
                    <a:pt x="168312" y="1282455"/>
                    <a:pt x="384001" y="1282455"/>
                  </a:cubicBezTo>
                  <a:cubicBezTo>
                    <a:pt x="445093" y="1282455"/>
                    <a:pt x="504937" y="1276217"/>
                    <a:pt x="558547" y="1266237"/>
                  </a:cubicBezTo>
                  <a:cubicBezTo>
                    <a:pt x="557301" y="1264990"/>
                    <a:pt x="556054" y="1262494"/>
                    <a:pt x="553561" y="1262494"/>
                  </a:cubicBezTo>
                  <a:cubicBezTo>
                    <a:pt x="549820" y="1256257"/>
                    <a:pt x="546080" y="1250019"/>
                    <a:pt x="541093" y="1245029"/>
                  </a:cubicBezTo>
                  <a:cubicBezTo>
                    <a:pt x="538599" y="1241287"/>
                    <a:pt x="536106" y="1237544"/>
                    <a:pt x="533612" y="1233802"/>
                  </a:cubicBezTo>
                  <a:cubicBezTo>
                    <a:pt x="531119" y="1231306"/>
                    <a:pt x="529872" y="1227564"/>
                    <a:pt x="527379" y="1225069"/>
                  </a:cubicBezTo>
                  <a:cubicBezTo>
                    <a:pt x="523638" y="1218831"/>
                    <a:pt x="518651" y="1211346"/>
                    <a:pt x="516158" y="1205108"/>
                  </a:cubicBezTo>
                  <a:cubicBezTo>
                    <a:pt x="514911" y="1202613"/>
                    <a:pt x="513664" y="1201366"/>
                    <a:pt x="511171" y="1198871"/>
                  </a:cubicBezTo>
                  <a:cubicBezTo>
                    <a:pt x="507430" y="1191386"/>
                    <a:pt x="503690" y="1183900"/>
                    <a:pt x="501197" y="1176415"/>
                  </a:cubicBezTo>
                  <a:cubicBezTo>
                    <a:pt x="499950" y="1172673"/>
                    <a:pt x="498703" y="1170178"/>
                    <a:pt x="497456" y="1168930"/>
                  </a:cubicBezTo>
                  <a:cubicBezTo>
                    <a:pt x="494963" y="1161445"/>
                    <a:pt x="492469" y="1155208"/>
                    <a:pt x="489976" y="1147722"/>
                  </a:cubicBezTo>
                  <a:cubicBezTo>
                    <a:pt x="488729" y="1143980"/>
                    <a:pt x="487482" y="1138990"/>
                    <a:pt x="486236" y="1135247"/>
                  </a:cubicBezTo>
                  <a:cubicBezTo>
                    <a:pt x="484989" y="1131504"/>
                    <a:pt x="483742" y="1126514"/>
                    <a:pt x="482495" y="1122772"/>
                  </a:cubicBezTo>
                  <a:cubicBezTo>
                    <a:pt x="482495" y="1122772"/>
                    <a:pt x="482495" y="1122772"/>
                    <a:pt x="482495" y="1121524"/>
                  </a:cubicBezTo>
                  <a:cubicBezTo>
                    <a:pt x="450080" y="1125267"/>
                    <a:pt x="416417" y="1126514"/>
                    <a:pt x="384001" y="1126514"/>
                  </a:cubicBezTo>
                  <a:cubicBezTo>
                    <a:pt x="246858" y="1126514"/>
                    <a:pt x="104728" y="1100316"/>
                    <a:pt x="39896" y="1050415"/>
                  </a:cubicBezTo>
                  <a:close/>
                  <a:moveTo>
                    <a:pt x="509924" y="1047920"/>
                  </a:moveTo>
                  <a:cubicBezTo>
                    <a:pt x="512417" y="1109049"/>
                    <a:pt x="532366" y="1165188"/>
                    <a:pt x="564781" y="1212594"/>
                  </a:cubicBezTo>
                  <a:lnTo>
                    <a:pt x="652054" y="1212594"/>
                  </a:lnTo>
                  <a:cubicBezTo>
                    <a:pt x="623379" y="1163940"/>
                    <a:pt x="605924" y="1106554"/>
                    <a:pt x="603431" y="1047920"/>
                  </a:cubicBezTo>
                  <a:close/>
                  <a:moveTo>
                    <a:pt x="39896" y="860792"/>
                  </a:moveTo>
                  <a:lnTo>
                    <a:pt x="39896" y="991782"/>
                  </a:lnTo>
                  <a:cubicBezTo>
                    <a:pt x="51117" y="1034198"/>
                    <a:pt x="179533" y="1089089"/>
                    <a:pt x="384001" y="1089089"/>
                  </a:cubicBezTo>
                  <a:cubicBezTo>
                    <a:pt x="415170" y="1089089"/>
                    <a:pt x="445093" y="1086594"/>
                    <a:pt x="475015" y="1084098"/>
                  </a:cubicBezTo>
                  <a:cubicBezTo>
                    <a:pt x="473768" y="1079108"/>
                    <a:pt x="473768" y="1072871"/>
                    <a:pt x="472521" y="1067881"/>
                  </a:cubicBezTo>
                  <a:cubicBezTo>
                    <a:pt x="472521" y="1065386"/>
                    <a:pt x="472521" y="1064138"/>
                    <a:pt x="472521" y="1061643"/>
                  </a:cubicBezTo>
                  <a:cubicBezTo>
                    <a:pt x="471274" y="1052910"/>
                    <a:pt x="471274" y="1042930"/>
                    <a:pt x="471274" y="1032950"/>
                  </a:cubicBezTo>
                  <a:cubicBezTo>
                    <a:pt x="471274" y="999267"/>
                    <a:pt x="476261" y="964336"/>
                    <a:pt x="486236" y="931901"/>
                  </a:cubicBezTo>
                  <a:cubicBezTo>
                    <a:pt x="452573" y="935643"/>
                    <a:pt x="418911" y="936891"/>
                    <a:pt x="384001" y="936891"/>
                  </a:cubicBezTo>
                  <a:cubicBezTo>
                    <a:pt x="246858" y="936891"/>
                    <a:pt x="104728" y="910693"/>
                    <a:pt x="39896" y="860792"/>
                  </a:cubicBezTo>
                  <a:close/>
                  <a:moveTo>
                    <a:pt x="572262" y="844574"/>
                  </a:moveTo>
                  <a:cubicBezTo>
                    <a:pt x="572262" y="844574"/>
                    <a:pt x="569768" y="845821"/>
                    <a:pt x="569768" y="847069"/>
                  </a:cubicBezTo>
                  <a:cubicBezTo>
                    <a:pt x="534859" y="894475"/>
                    <a:pt x="514911" y="949366"/>
                    <a:pt x="509924" y="1008000"/>
                  </a:cubicBezTo>
                  <a:cubicBezTo>
                    <a:pt x="509924" y="1009247"/>
                    <a:pt x="509924" y="1009247"/>
                    <a:pt x="509924" y="1009247"/>
                  </a:cubicBezTo>
                  <a:lnTo>
                    <a:pt x="603431" y="1009247"/>
                  </a:lnTo>
                  <a:cubicBezTo>
                    <a:pt x="608418" y="948118"/>
                    <a:pt x="627119" y="891980"/>
                    <a:pt x="658288" y="844574"/>
                  </a:cubicBezTo>
                  <a:close/>
                  <a:moveTo>
                    <a:pt x="965517" y="774522"/>
                  </a:moveTo>
                  <a:cubicBezTo>
                    <a:pt x="976834" y="774522"/>
                    <a:pt x="985636" y="782024"/>
                    <a:pt x="985636" y="793277"/>
                  </a:cubicBezTo>
                  <a:lnTo>
                    <a:pt x="985636" y="849542"/>
                  </a:lnTo>
                  <a:lnTo>
                    <a:pt x="1005755" y="849542"/>
                  </a:lnTo>
                  <a:cubicBezTo>
                    <a:pt x="1040963" y="849542"/>
                    <a:pt x="1069885" y="877049"/>
                    <a:pt x="1069885" y="913309"/>
                  </a:cubicBezTo>
                  <a:cubicBezTo>
                    <a:pt x="1069885" y="923311"/>
                    <a:pt x="1061082" y="932064"/>
                    <a:pt x="1049766" y="932064"/>
                  </a:cubicBezTo>
                  <a:cubicBezTo>
                    <a:pt x="1039706" y="932064"/>
                    <a:pt x="1030904" y="923311"/>
                    <a:pt x="1030904" y="913309"/>
                  </a:cubicBezTo>
                  <a:cubicBezTo>
                    <a:pt x="1030904" y="898305"/>
                    <a:pt x="1019587" y="887052"/>
                    <a:pt x="1005755" y="887052"/>
                  </a:cubicBezTo>
                  <a:lnTo>
                    <a:pt x="951685" y="887052"/>
                  </a:lnTo>
                  <a:cubicBezTo>
                    <a:pt x="924022" y="887052"/>
                    <a:pt x="901388" y="909558"/>
                    <a:pt x="901388" y="938315"/>
                  </a:cubicBezTo>
                  <a:cubicBezTo>
                    <a:pt x="901388" y="957070"/>
                    <a:pt x="911447" y="973324"/>
                    <a:pt x="929051" y="980826"/>
                  </a:cubicBezTo>
                  <a:lnTo>
                    <a:pt x="1018330" y="1018336"/>
                  </a:lnTo>
                  <a:cubicBezTo>
                    <a:pt x="1049766" y="1032090"/>
                    <a:pt x="1069885" y="1062098"/>
                    <a:pt x="1069885" y="1095857"/>
                  </a:cubicBezTo>
                  <a:cubicBezTo>
                    <a:pt x="1069885" y="1144620"/>
                    <a:pt x="1032161" y="1184630"/>
                    <a:pt x="985636" y="1189632"/>
                  </a:cubicBezTo>
                  <a:lnTo>
                    <a:pt x="985636" y="1243396"/>
                  </a:lnTo>
                  <a:cubicBezTo>
                    <a:pt x="985636" y="1253398"/>
                    <a:pt x="976834" y="1262151"/>
                    <a:pt x="965517" y="1262151"/>
                  </a:cubicBezTo>
                  <a:cubicBezTo>
                    <a:pt x="955458" y="1262151"/>
                    <a:pt x="946655" y="1253398"/>
                    <a:pt x="946655" y="1243396"/>
                  </a:cubicBezTo>
                  <a:lnTo>
                    <a:pt x="946655" y="1189632"/>
                  </a:lnTo>
                  <a:lnTo>
                    <a:pt x="926536" y="1189632"/>
                  </a:lnTo>
                  <a:cubicBezTo>
                    <a:pt x="891328" y="1189632"/>
                    <a:pt x="862407" y="1160874"/>
                    <a:pt x="862407" y="1125865"/>
                  </a:cubicBezTo>
                  <a:cubicBezTo>
                    <a:pt x="862407" y="1114612"/>
                    <a:pt x="871209" y="1107110"/>
                    <a:pt x="881269" y="1107110"/>
                  </a:cubicBezTo>
                  <a:cubicBezTo>
                    <a:pt x="891328" y="1107110"/>
                    <a:pt x="901388" y="1114612"/>
                    <a:pt x="901388" y="1125865"/>
                  </a:cubicBezTo>
                  <a:cubicBezTo>
                    <a:pt x="901388" y="1139618"/>
                    <a:pt x="912705" y="1150871"/>
                    <a:pt x="926536" y="1150871"/>
                  </a:cubicBezTo>
                  <a:lnTo>
                    <a:pt x="975577" y="1150871"/>
                  </a:lnTo>
                  <a:cubicBezTo>
                    <a:pt x="1007013" y="1150871"/>
                    <a:pt x="1030904" y="1125865"/>
                    <a:pt x="1030904" y="1095857"/>
                  </a:cubicBezTo>
                  <a:cubicBezTo>
                    <a:pt x="1030904" y="1077102"/>
                    <a:pt x="1020844" y="1060848"/>
                    <a:pt x="1001983" y="1053346"/>
                  </a:cubicBezTo>
                  <a:lnTo>
                    <a:pt x="913962" y="1015836"/>
                  </a:lnTo>
                  <a:cubicBezTo>
                    <a:pt x="882526" y="1002082"/>
                    <a:pt x="862407" y="972074"/>
                    <a:pt x="862407" y="938315"/>
                  </a:cubicBezTo>
                  <a:cubicBezTo>
                    <a:pt x="862407" y="890803"/>
                    <a:pt x="900130" y="852042"/>
                    <a:pt x="946655" y="849542"/>
                  </a:cubicBezTo>
                  <a:lnTo>
                    <a:pt x="946655" y="793277"/>
                  </a:lnTo>
                  <a:cubicBezTo>
                    <a:pt x="946655" y="782024"/>
                    <a:pt x="955458" y="774522"/>
                    <a:pt x="965517" y="774522"/>
                  </a:cubicBezTo>
                  <a:close/>
                  <a:moveTo>
                    <a:pt x="795431" y="718574"/>
                  </a:moveTo>
                  <a:cubicBezTo>
                    <a:pt x="780470" y="719822"/>
                    <a:pt x="766756" y="722317"/>
                    <a:pt x="753042" y="724812"/>
                  </a:cubicBezTo>
                  <a:cubicBezTo>
                    <a:pt x="743068" y="727307"/>
                    <a:pt x="735587" y="729802"/>
                    <a:pt x="726860" y="732297"/>
                  </a:cubicBezTo>
                  <a:cubicBezTo>
                    <a:pt x="725613" y="732297"/>
                    <a:pt x="725613" y="733544"/>
                    <a:pt x="724366" y="733544"/>
                  </a:cubicBezTo>
                  <a:cubicBezTo>
                    <a:pt x="715639" y="736039"/>
                    <a:pt x="708158" y="739782"/>
                    <a:pt x="699431" y="743524"/>
                  </a:cubicBezTo>
                  <a:cubicBezTo>
                    <a:pt x="699431" y="743524"/>
                    <a:pt x="699431" y="743524"/>
                    <a:pt x="698184" y="743524"/>
                  </a:cubicBezTo>
                  <a:cubicBezTo>
                    <a:pt x="681977" y="749762"/>
                    <a:pt x="667015" y="759742"/>
                    <a:pt x="650808" y="769722"/>
                  </a:cubicBezTo>
                  <a:lnTo>
                    <a:pt x="649561" y="770970"/>
                  </a:lnTo>
                  <a:cubicBezTo>
                    <a:pt x="634600" y="779703"/>
                    <a:pt x="620885" y="790930"/>
                    <a:pt x="608418" y="803406"/>
                  </a:cubicBezTo>
                  <a:cubicBezTo>
                    <a:pt x="608418" y="804653"/>
                    <a:pt x="607171" y="804653"/>
                    <a:pt x="605924" y="804653"/>
                  </a:cubicBezTo>
                  <a:lnTo>
                    <a:pt x="605924" y="805901"/>
                  </a:lnTo>
                  <a:lnTo>
                    <a:pt x="686964" y="805901"/>
                  </a:lnTo>
                  <a:cubicBezTo>
                    <a:pt x="715639" y="769722"/>
                    <a:pt x="753042" y="739782"/>
                    <a:pt x="795431" y="718574"/>
                  </a:cubicBezTo>
                  <a:close/>
                  <a:moveTo>
                    <a:pt x="957510" y="717326"/>
                  </a:moveTo>
                  <a:cubicBezTo>
                    <a:pt x="782964" y="717326"/>
                    <a:pt x="640833" y="858297"/>
                    <a:pt x="640833" y="1032950"/>
                  </a:cubicBezTo>
                  <a:cubicBezTo>
                    <a:pt x="640833" y="1205108"/>
                    <a:pt x="777977" y="1344831"/>
                    <a:pt x="948783" y="1349821"/>
                  </a:cubicBezTo>
                  <a:lnTo>
                    <a:pt x="967484" y="1349821"/>
                  </a:lnTo>
                  <a:cubicBezTo>
                    <a:pt x="972471" y="1349821"/>
                    <a:pt x="977458" y="1348574"/>
                    <a:pt x="982445" y="1348574"/>
                  </a:cubicBezTo>
                  <a:cubicBezTo>
                    <a:pt x="983692" y="1348574"/>
                    <a:pt x="983692" y="1348574"/>
                    <a:pt x="983692" y="1348574"/>
                  </a:cubicBezTo>
                  <a:cubicBezTo>
                    <a:pt x="988679" y="1348574"/>
                    <a:pt x="992419" y="1348574"/>
                    <a:pt x="997406" y="1347326"/>
                  </a:cubicBezTo>
                  <a:cubicBezTo>
                    <a:pt x="998653" y="1347326"/>
                    <a:pt x="999900" y="1347326"/>
                    <a:pt x="999900" y="1347326"/>
                  </a:cubicBezTo>
                  <a:cubicBezTo>
                    <a:pt x="1003640" y="1347326"/>
                    <a:pt x="1008627" y="1346079"/>
                    <a:pt x="1011121" y="1344831"/>
                  </a:cubicBezTo>
                  <a:cubicBezTo>
                    <a:pt x="1013614" y="1344831"/>
                    <a:pt x="1016108" y="1344831"/>
                    <a:pt x="1018601" y="1343584"/>
                  </a:cubicBezTo>
                  <a:cubicBezTo>
                    <a:pt x="1019848" y="1343584"/>
                    <a:pt x="1022341" y="1342336"/>
                    <a:pt x="1023588" y="1342336"/>
                  </a:cubicBezTo>
                  <a:cubicBezTo>
                    <a:pt x="1028575" y="1342336"/>
                    <a:pt x="1032315" y="1341088"/>
                    <a:pt x="1036056" y="1339841"/>
                  </a:cubicBezTo>
                  <a:cubicBezTo>
                    <a:pt x="1037303" y="1339841"/>
                    <a:pt x="1037303" y="1339841"/>
                    <a:pt x="1037303" y="1339841"/>
                  </a:cubicBezTo>
                  <a:cubicBezTo>
                    <a:pt x="1173199" y="1304910"/>
                    <a:pt x="1274187" y="1180158"/>
                    <a:pt x="1274187" y="1032950"/>
                  </a:cubicBezTo>
                  <a:cubicBezTo>
                    <a:pt x="1274187" y="885742"/>
                    <a:pt x="1173199" y="762237"/>
                    <a:pt x="1037303" y="726059"/>
                  </a:cubicBezTo>
                  <a:cubicBezTo>
                    <a:pt x="1037303" y="726059"/>
                    <a:pt x="1037303" y="726059"/>
                    <a:pt x="1036056" y="726059"/>
                  </a:cubicBezTo>
                  <a:cubicBezTo>
                    <a:pt x="1032315" y="726059"/>
                    <a:pt x="1028575" y="724812"/>
                    <a:pt x="1023588" y="723564"/>
                  </a:cubicBezTo>
                  <a:cubicBezTo>
                    <a:pt x="1022341" y="723564"/>
                    <a:pt x="1019848" y="722317"/>
                    <a:pt x="1018601" y="722317"/>
                  </a:cubicBezTo>
                  <a:cubicBezTo>
                    <a:pt x="1016108" y="722317"/>
                    <a:pt x="1013614" y="722317"/>
                    <a:pt x="1011121" y="721069"/>
                  </a:cubicBezTo>
                  <a:cubicBezTo>
                    <a:pt x="1008627" y="719822"/>
                    <a:pt x="1003640" y="719822"/>
                    <a:pt x="999900" y="719822"/>
                  </a:cubicBezTo>
                  <a:cubicBezTo>
                    <a:pt x="999900" y="719822"/>
                    <a:pt x="998653" y="719822"/>
                    <a:pt x="997406" y="719822"/>
                  </a:cubicBezTo>
                  <a:cubicBezTo>
                    <a:pt x="992419" y="718574"/>
                    <a:pt x="988679" y="718574"/>
                    <a:pt x="983692" y="718574"/>
                  </a:cubicBezTo>
                  <a:cubicBezTo>
                    <a:pt x="983692" y="718574"/>
                    <a:pt x="983692" y="718574"/>
                    <a:pt x="982445" y="718574"/>
                  </a:cubicBezTo>
                  <a:cubicBezTo>
                    <a:pt x="977458" y="717326"/>
                    <a:pt x="972471" y="717326"/>
                    <a:pt x="967484" y="717326"/>
                  </a:cubicBezTo>
                  <a:lnTo>
                    <a:pt x="966237" y="717326"/>
                  </a:lnTo>
                  <a:cubicBezTo>
                    <a:pt x="962497" y="717326"/>
                    <a:pt x="961250" y="717326"/>
                    <a:pt x="957510" y="717326"/>
                  </a:cubicBezTo>
                  <a:close/>
                  <a:moveTo>
                    <a:pt x="39896" y="669920"/>
                  </a:moveTo>
                  <a:lnTo>
                    <a:pt x="39896" y="800911"/>
                  </a:lnTo>
                  <a:cubicBezTo>
                    <a:pt x="51117" y="844574"/>
                    <a:pt x="179533" y="899465"/>
                    <a:pt x="384001" y="899465"/>
                  </a:cubicBezTo>
                  <a:cubicBezTo>
                    <a:pt x="423898" y="899465"/>
                    <a:pt x="462547" y="896970"/>
                    <a:pt x="499950" y="891980"/>
                  </a:cubicBezTo>
                  <a:cubicBezTo>
                    <a:pt x="511171" y="868277"/>
                    <a:pt x="523638" y="845821"/>
                    <a:pt x="538599" y="824614"/>
                  </a:cubicBezTo>
                  <a:cubicBezTo>
                    <a:pt x="544833" y="817128"/>
                    <a:pt x="549820" y="809643"/>
                    <a:pt x="556054" y="803406"/>
                  </a:cubicBezTo>
                  <a:cubicBezTo>
                    <a:pt x="557301" y="802158"/>
                    <a:pt x="558547" y="800911"/>
                    <a:pt x="559794" y="798416"/>
                  </a:cubicBezTo>
                  <a:cubicBezTo>
                    <a:pt x="571015" y="784693"/>
                    <a:pt x="584729" y="773465"/>
                    <a:pt x="598444" y="760990"/>
                  </a:cubicBezTo>
                  <a:cubicBezTo>
                    <a:pt x="599691" y="759742"/>
                    <a:pt x="599691" y="759742"/>
                    <a:pt x="600937" y="759742"/>
                  </a:cubicBezTo>
                  <a:cubicBezTo>
                    <a:pt x="615898" y="747267"/>
                    <a:pt x="630859" y="736039"/>
                    <a:pt x="647067" y="727307"/>
                  </a:cubicBezTo>
                  <a:cubicBezTo>
                    <a:pt x="647067" y="726059"/>
                    <a:pt x="648314" y="726059"/>
                    <a:pt x="648314" y="726059"/>
                  </a:cubicBezTo>
                  <a:cubicBezTo>
                    <a:pt x="657041" y="721069"/>
                    <a:pt x="664522" y="717326"/>
                    <a:pt x="673249" y="712336"/>
                  </a:cubicBezTo>
                  <a:cubicBezTo>
                    <a:pt x="674496" y="712336"/>
                    <a:pt x="674496" y="712336"/>
                    <a:pt x="674496" y="712336"/>
                  </a:cubicBezTo>
                  <a:cubicBezTo>
                    <a:pt x="681977" y="708594"/>
                    <a:pt x="690704" y="704851"/>
                    <a:pt x="700678" y="702356"/>
                  </a:cubicBezTo>
                  <a:cubicBezTo>
                    <a:pt x="700678" y="701109"/>
                    <a:pt x="700678" y="701109"/>
                    <a:pt x="701925" y="701109"/>
                  </a:cubicBezTo>
                  <a:cubicBezTo>
                    <a:pt x="709405" y="697366"/>
                    <a:pt x="719379" y="694871"/>
                    <a:pt x="728107" y="692376"/>
                  </a:cubicBezTo>
                  <a:lnTo>
                    <a:pt x="729353" y="692376"/>
                  </a:lnTo>
                  <a:lnTo>
                    <a:pt x="729353" y="669920"/>
                  </a:lnTo>
                  <a:cubicBezTo>
                    <a:pt x="662028" y="719822"/>
                    <a:pt x="519898" y="747267"/>
                    <a:pt x="384001" y="747267"/>
                  </a:cubicBezTo>
                  <a:cubicBezTo>
                    <a:pt x="246858" y="747267"/>
                    <a:pt x="104728" y="719822"/>
                    <a:pt x="39896" y="669920"/>
                  </a:cubicBezTo>
                  <a:close/>
                  <a:moveTo>
                    <a:pt x="39896" y="439129"/>
                  </a:moveTo>
                  <a:lnTo>
                    <a:pt x="39896" y="611287"/>
                  </a:lnTo>
                  <a:cubicBezTo>
                    <a:pt x="51117" y="653703"/>
                    <a:pt x="179533" y="708594"/>
                    <a:pt x="384001" y="708594"/>
                  </a:cubicBezTo>
                  <a:cubicBezTo>
                    <a:pt x="588470" y="708594"/>
                    <a:pt x="716886" y="653703"/>
                    <a:pt x="729353" y="611287"/>
                  </a:cubicBezTo>
                  <a:lnTo>
                    <a:pt x="729353" y="439129"/>
                  </a:lnTo>
                  <a:cubicBezTo>
                    <a:pt x="662028" y="489030"/>
                    <a:pt x="519898" y="515228"/>
                    <a:pt x="384001" y="515228"/>
                  </a:cubicBezTo>
                  <a:cubicBezTo>
                    <a:pt x="246858" y="515228"/>
                    <a:pt x="104728" y="489030"/>
                    <a:pt x="39896" y="439129"/>
                  </a:cubicBezTo>
                  <a:close/>
                  <a:moveTo>
                    <a:pt x="39896" y="207089"/>
                  </a:moveTo>
                  <a:lnTo>
                    <a:pt x="39896" y="380495"/>
                  </a:lnTo>
                  <a:cubicBezTo>
                    <a:pt x="51117" y="422911"/>
                    <a:pt x="179533" y="476554"/>
                    <a:pt x="384001" y="476554"/>
                  </a:cubicBezTo>
                  <a:cubicBezTo>
                    <a:pt x="588470" y="476554"/>
                    <a:pt x="718133" y="421663"/>
                    <a:pt x="729353" y="379247"/>
                  </a:cubicBezTo>
                  <a:lnTo>
                    <a:pt x="729353" y="207089"/>
                  </a:lnTo>
                  <a:cubicBezTo>
                    <a:pt x="662028" y="256990"/>
                    <a:pt x="519898" y="284436"/>
                    <a:pt x="384001" y="284436"/>
                  </a:cubicBezTo>
                  <a:cubicBezTo>
                    <a:pt x="246858" y="284436"/>
                    <a:pt x="104728" y="256990"/>
                    <a:pt x="39896" y="207089"/>
                  </a:cubicBezTo>
                  <a:close/>
                  <a:moveTo>
                    <a:pt x="381766" y="97338"/>
                  </a:moveTo>
                  <a:cubicBezTo>
                    <a:pt x="259967" y="97338"/>
                    <a:pt x="200311" y="125638"/>
                    <a:pt x="197825" y="136712"/>
                  </a:cubicBezTo>
                  <a:cubicBezTo>
                    <a:pt x="200311" y="146555"/>
                    <a:pt x="259967" y="174855"/>
                    <a:pt x="381766" y="174855"/>
                  </a:cubicBezTo>
                  <a:cubicBezTo>
                    <a:pt x="499836" y="174855"/>
                    <a:pt x="559493" y="147786"/>
                    <a:pt x="565707" y="136712"/>
                  </a:cubicBezTo>
                  <a:cubicBezTo>
                    <a:pt x="559493" y="125638"/>
                    <a:pt x="499836" y="97338"/>
                    <a:pt x="381766" y="97338"/>
                  </a:cubicBezTo>
                  <a:close/>
                  <a:moveTo>
                    <a:pt x="381766" y="60425"/>
                  </a:moveTo>
                  <a:cubicBezTo>
                    <a:pt x="463794" y="60425"/>
                    <a:pt x="602992" y="76421"/>
                    <a:pt x="602992" y="136712"/>
                  </a:cubicBezTo>
                  <a:cubicBezTo>
                    <a:pt x="602992" y="197003"/>
                    <a:pt x="463794" y="212999"/>
                    <a:pt x="381766" y="212999"/>
                  </a:cubicBezTo>
                  <a:cubicBezTo>
                    <a:pt x="298495" y="212999"/>
                    <a:pt x="159297" y="197003"/>
                    <a:pt x="159297" y="136712"/>
                  </a:cubicBezTo>
                  <a:cubicBezTo>
                    <a:pt x="159297" y="76421"/>
                    <a:pt x="298495" y="60425"/>
                    <a:pt x="381766" y="60425"/>
                  </a:cubicBezTo>
                  <a:close/>
                  <a:moveTo>
                    <a:pt x="384001" y="38673"/>
                  </a:moveTo>
                  <a:cubicBezTo>
                    <a:pt x="169559" y="38673"/>
                    <a:pt x="38649" y="98554"/>
                    <a:pt x="37403" y="142218"/>
                  </a:cubicBezTo>
                  <a:lnTo>
                    <a:pt x="37403" y="143465"/>
                  </a:lnTo>
                  <a:lnTo>
                    <a:pt x="38649" y="147208"/>
                  </a:lnTo>
                  <a:cubicBezTo>
                    <a:pt x="49870" y="189624"/>
                    <a:pt x="178286" y="245762"/>
                    <a:pt x="384001" y="245762"/>
                  </a:cubicBezTo>
                  <a:cubicBezTo>
                    <a:pt x="589716" y="245762"/>
                    <a:pt x="719379" y="189624"/>
                    <a:pt x="729353" y="147208"/>
                  </a:cubicBezTo>
                  <a:lnTo>
                    <a:pt x="729353" y="145960"/>
                  </a:lnTo>
                  <a:lnTo>
                    <a:pt x="729353" y="142218"/>
                  </a:lnTo>
                  <a:cubicBezTo>
                    <a:pt x="729353" y="134733"/>
                    <a:pt x="726860" y="128495"/>
                    <a:pt x="720626" y="121010"/>
                  </a:cubicBezTo>
                  <a:cubicBezTo>
                    <a:pt x="688210" y="82337"/>
                    <a:pt x="564781" y="38673"/>
                    <a:pt x="384001" y="38673"/>
                  </a:cubicBezTo>
                  <a:close/>
                  <a:moveTo>
                    <a:pt x="384001" y="0"/>
                  </a:moveTo>
                  <a:cubicBezTo>
                    <a:pt x="569768" y="0"/>
                    <a:pt x="768003" y="49901"/>
                    <a:pt x="768003" y="142218"/>
                  </a:cubicBezTo>
                  <a:lnTo>
                    <a:pt x="768003" y="143465"/>
                  </a:lnTo>
                  <a:cubicBezTo>
                    <a:pt x="768003" y="145960"/>
                    <a:pt x="768003" y="148455"/>
                    <a:pt x="766756" y="152198"/>
                  </a:cubicBezTo>
                  <a:lnTo>
                    <a:pt x="766756" y="373010"/>
                  </a:lnTo>
                  <a:lnTo>
                    <a:pt x="768003" y="373010"/>
                  </a:lnTo>
                  <a:cubicBezTo>
                    <a:pt x="768003" y="376752"/>
                    <a:pt x="768003" y="380495"/>
                    <a:pt x="766756" y="384237"/>
                  </a:cubicBezTo>
                  <a:lnTo>
                    <a:pt x="766756" y="605049"/>
                  </a:lnTo>
                  <a:lnTo>
                    <a:pt x="768003" y="605049"/>
                  </a:lnTo>
                  <a:cubicBezTo>
                    <a:pt x="768003" y="608792"/>
                    <a:pt x="768003" y="612534"/>
                    <a:pt x="766756" y="616277"/>
                  </a:cubicBezTo>
                  <a:lnTo>
                    <a:pt x="766756" y="683643"/>
                  </a:lnTo>
                  <a:cubicBezTo>
                    <a:pt x="777977" y="681148"/>
                    <a:pt x="787951" y="681148"/>
                    <a:pt x="799172" y="678653"/>
                  </a:cubicBezTo>
                  <a:cubicBezTo>
                    <a:pt x="807899" y="678653"/>
                    <a:pt x="816626" y="678653"/>
                    <a:pt x="825354" y="678653"/>
                  </a:cubicBezTo>
                  <a:lnTo>
                    <a:pt x="987432" y="678653"/>
                  </a:lnTo>
                  <a:lnTo>
                    <a:pt x="987432" y="679901"/>
                  </a:lnTo>
                  <a:cubicBezTo>
                    <a:pt x="992419" y="679901"/>
                    <a:pt x="997406" y="681148"/>
                    <a:pt x="1002393" y="681148"/>
                  </a:cubicBezTo>
                  <a:cubicBezTo>
                    <a:pt x="1003640" y="681148"/>
                    <a:pt x="1004887" y="681148"/>
                    <a:pt x="1006134" y="682396"/>
                  </a:cubicBezTo>
                  <a:cubicBezTo>
                    <a:pt x="1009874" y="682396"/>
                    <a:pt x="1013614" y="683643"/>
                    <a:pt x="1017354" y="683643"/>
                  </a:cubicBezTo>
                  <a:cubicBezTo>
                    <a:pt x="1019848" y="683643"/>
                    <a:pt x="1022341" y="684891"/>
                    <a:pt x="1026082" y="684891"/>
                  </a:cubicBezTo>
                  <a:cubicBezTo>
                    <a:pt x="1027328" y="684891"/>
                    <a:pt x="1029822" y="686138"/>
                    <a:pt x="1031069" y="686138"/>
                  </a:cubicBezTo>
                  <a:cubicBezTo>
                    <a:pt x="1186913" y="718574"/>
                    <a:pt x="1302862" y="850812"/>
                    <a:pt x="1311589" y="1012990"/>
                  </a:cubicBezTo>
                  <a:cubicBezTo>
                    <a:pt x="1311589" y="1014237"/>
                    <a:pt x="1311589" y="1014237"/>
                    <a:pt x="1311589" y="1014237"/>
                  </a:cubicBezTo>
                  <a:cubicBezTo>
                    <a:pt x="1311589" y="1020475"/>
                    <a:pt x="1311589" y="1026712"/>
                    <a:pt x="1311589" y="1032950"/>
                  </a:cubicBezTo>
                  <a:cubicBezTo>
                    <a:pt x="1311589" y="1039188"/>
                    <a:pt x="1311589" y="1045425"/>
                    <a:pt x="1311589" y="1051663"/>
                  </a:cubicBezTo>
                  <a:cubicBezTo>
                    <a:pt x="1311589" y="1052910"/>
                    <a:pt x="1311589" y="1052910"/>
                    <a:pt x="1311589" y="1052910"/>
                  </a:cubicBezTo>
                  <a:cubicBezTo>
                    <a:pt x="1302862" y="1215089"/>
                    <a:pt x="1186913" y="1347326"/>
                    <a:pt x="1031069" y="1379762"/>
                  </a:cubicBezTo>
                  <a:cubicBezTo>
                    <a:pt x="1029822" y="1379762"/>
                    <a:pt x="1027328" y="1381009"/>
                    <a:pt x="1026082" y="1382257"/>
                  </a:cubicBezTo>
                  <a:cubicBezTo>
                    <a:pt x="1022341" y="1382257"/>
                    <a:pt x="1019848" y="1382257"/>
                    <a:pt x="1017354" y="1383504"/>
                  </a:cubicBezTo>
                  <a:cubicBezTo>
                    <a:pt x="1013614" y="1383504"/>
                    <a:pt x="1009874" y="1384752"/>
                    <a:pt x="1006134" y="1384752"/>
                  </a:cubicBezTo>
                  <a:cubicBezTo>
                    <a:pt x="1004887" y="1384752"/>
                    <a:pt x="1003640" y="1384752"/>
                    <a:pt x="1002393" y="1384752"/>
                  </a:cubicBezTo>
                  <a:cubicBezTo>
                    <a:pt x="997406" y="1385999"/>
                    <a:pt x="992419" y="1385999"/>
                    <a:pt x="987432" y="1385999"/>
                  </a:cubicBezTo>
                  <a:lnTo>
                    <a:pt x="987432" y="1388494"/>
                  </a:lnTo>
                  <a:lnTo>
                    <a:pt x="967484" y="1388494"/>
                  </a:lnTo>
                  <a:lnTo>
                    <a:pt x="825354" y="1388494"/>
                  </a:lnTo>
                  <a:cubicBezTo>
                    <a:pt x="735587" y="1388494"/>
                    <a:pt x="652054" y="1354811"/>
                    <a:pt x="589716" y="1298673"/>
                  </a:cubicBezTo>
                  <a:cubicBezTo>
                    <a:pt x="529872" y="1312396"/>
                    <a:pt x="457560" y="1319881"/>
                    <a:pt x="384001" y="1319881"/>
                  </a:cubicBezTo>
                  <a:cubicBezTo>
                    <a:pt x="196988" y="1319881"/>
                    <a:pt x="0" y="1269980"/>
                    <a:pt x="0" y="1177663"/>
                  </a:cubicBezTo>
                  <a:cubicBezTo>
                    <a:pt x="0" y="1175168"/>
                    <a:pt x="1247" y="1171425"/>
                    <a:pt x="1247" y="1170178"/>
                  </a:cubicBezTo>
                  <a:lnTo>
                    <a:pt x="1247" y="1168930"/>
                  </a:lnTo>
                  <a:lnTo>
                    <a:pt x="1247" y="995524"/>
                  </a:lnTo>
                  <a:cubicBezTo>
                    <a:pt x="1247" y="991782"/>
                    <a:pt x="0" y="988039"/>
                    <a:pt x="0" y="984297"/>
                  </a:cubicBezTo>
                  <a:lnTo>
                    <a:pt x="1247" y="984297"/>
                  </a:lnTo>
                  <a:lnTo>
                    <a:pt x="1247" y="805901"/>
                  </a:lnTo>
                  <a:cubicBezTo>
                    <a:pt x="1247" y="802158"/>
                    <a:pt x="0" y="798416"/>
                    <a:pt x="0" y="795920"/>
                  </a:cubicBezTo>
                  <a:lnTo>
                    <a:pt x="1247" y="795920"/>
                  </a:lnTo>
                  <a:lnTo>
                    <a:pt x="1247" y="616277"/>
                  </a:lnTo>
                  <a:cubicBezTo>
                    <a:pt x="1247" y="612534"/>
                    <a:pt x="0" y="608792"/>
                    <a:pt x="0" y="605049"/>
                  </a:cubicBezTo>
                  <a:lnTo>
                    <a:pt x="1247" y="605049"/>
                  </a:lnTo>
                  <a:lnTo>
                    <a:pt x="1247" y="384237"/>
                  </a:lnTo>
                  <a:cubicBezTo>
                    <a:pt x="1247" y="380495"/>
                    <a:pt x="0" y="376752"/>
                    <a:pt x="0" y="373010"/>
                  </a:cubicBezTo>
                  <a:lnTo>
                    <a:pt x="1247" y="373010"/>
                  </a:lnTo>
                  <a:lnTo>
                    <a:pt x="1247" y="152198"/>
                  </a:lnTo>
                  <a:cubicBezTo>
                    <a:pt x="1247" y="148455"/>
                    <a:pt x="1247" y="145960"/>
                    <a:pt x="0" y="143465"/>
                  </a:cubicBezTo>
                  <a:lnTo>
                    <a:pt x="0" y="142218"/>
                  </a:lnTo>
                  <a:cubicBezTo>
                    <a:pt x="0" y="49901"/>
                    <a:pt x="196988" y="0"/>
                    <a:pt x="3840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1C52868-5AA2-464D-A9AB-41DE4C65E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70556" y="7835763"/>
              <a:ext cx="1459902" cy="943556"/>
            </a:xfrm>
            <a:custGeom>
              <a:avLst/>
              <a:gdLst>
                <a:gd name="connsiteX0" fmla="*/ 1026599 w 1459902"/>
                <a:gd name="connsiteY0" fmla="*/ 565785 h 943556"/>
                <a:gd name="connsiteX1" fmla="*/ 1058959 w 1459902"/>
                <a:gd name="connsiteY1" fmla="*/ 598144 h 943556"/>
                <a:gd name="connsiteX2" fmla="*/ 1026599 w 1459902"/>
                <a:gd name="connsiteY2" fmla="*/ 630504 h 943556"/>
                <a:gd name="connsiteX3" fmla="*/ 994240 w 1459902"/>
                <a:gd name="connsiteY3" fmla="*/ 598144 h 943556"/>
                <a:gd name="connsiteX4" fmla="*/ 1026599 w 1459902"/>
                <a:gd name="connsiteY4" fmla="*/ 565785 h 943556"/>
                <a:gd name="connsiteX5" fmla="*/ 431202 w 1459902"/>
                <a:gd name="connsiteY5" fmla="*/ 565785 h 943556"/>
                <a:gd name="connsiteX6" fmla="*/ 465633 w 1459902"/>
                <a:gd name="connsiteY6" fmla="*/ 598144 h 943556"/>
                <a:gd name="connsiteX7" fmla="*/ 431202 w 1459902"/>
                <a:gd name="connsiteY7" fmla="*/ 630504 h 943556"/>
                <a:gd name="connsiteX8" fmla="*/ 395496 w 1459902"/>
                <a:gd name="connsiteY8" fmla="*/ 598144 h 943556"/>
                <a:gd name="connsiteX9" fmla="*/ 431202 w 1459902"/>
                <a:gd name="connsiteY9" fmla="*/ 565785 h 943556"/>
                <a:gd name="connsiteX10" fmla="*/ 728713 w 1459902"/>
                <a:gd name="connsiteY10" fmla="*/ 488906 h 943556"/>
                <a:gd name="connsiteX11" fmla="*/ 619496 w 1459902"/>
                <a:gd name="connsiteY11" fmla="*/ 599365 h 943556"/>
                <a:gd name="connsiteX12" fmla="*/ 728713 w 1459902"/>
                <a:gd name="connsiteY12" fmla="*/ 708582 h 943556"/>
                <a:gd name="connsiteX13" fmla="*/ 839172 w 1459902"/>
                <a:gd name="connsiteY13" fmla="*/ 599365 h 943556"/>
                <a:gd name="connsiteX14" fmla="*/ 728713 w 1459902"/>
                <a:gd name="connsiteY14" fmla="*/ 488906 h 943556"/>
                <a:gd name="connsiteX15" fmla="*/ 728713 w 1459902"/>
                <a:gd name="connsiteY15" fmla="*/ 450432 h 943556"/>
                <a:gd name="connsiteX16" fmla="*/ 877646 w 1459902"/>
                <a:gd name="connsiteY16" fmla="*/ 599365 h 943556"/>
                <a:gd name="connsiteX17" fmla="*/ 728713 w 1459902"/>
                <a:gd name="connsiteY17" fmla="*/ 745815 h 943556"/>
                <a:gd name="connsiteX18" fmla="*/ 582263 w 1459902"/>
                <a:gd name="connsiteY18" fmla="*/ 599365 h 943556"/>
                <a:gd name="connsiteX19" fmla="*/ 728713 w 1459902"/>
                <a:gd name="connsiteY19" fmla="*/ 450432 h 943556"/>
                <a:gd name="connsiteX20" fmla="*/ 227315 w 1459902"/>
                <a:gd name="connsiteY20" fmla="*/ 428846 h 943556"/>
                <a:gd name="connsiteX21" fmla="*/ 164985 w 1459902"/>
                <a:gd name="connsiteY21" fmla="*/ 491486 h 943556"/>
                <a:gd name="connsiteX22" fmla="*/ 164985 w 1459902"/>
                <a:gd name="connsiteY22" fmla="*/ 715737 h 943556"/>
                <a:gd name="connsiteX23" fmla="*/ 227315 w 1459902"/>
                <a:gd name="connsiteY23" fmla="*/ 779630 h 943556"/>
                <a:gd name="connsiteX24" fmla="*/ 1227093 w 1459902"/>
                <a:gd name="connsiteY24" fmla="*/ 779630 h 943556"/>
                <a:gd name="connsiteX25" fmla="*/ 1290670 w 1459902"/>
                <a:gd name="connsiteY25" fmla="*/ 715737 h 943556"/>
                <a:gd name="connsiteX26" fmla="*/ 1290670 w 1459902"/>
                <a:gd name="connsiteY26" fmla="*/ 491486 h 943556"/>
                <a:gd name="connsiteX27" fmla="*/ 1227093 w 1459902"/>
                <a:gd name="connsiteY27" fmla="*/ 428846 h 943556"/>
                <a:gd name="connsiteX28" fmla="*/ 211109 w 1459902"/>
                <a:gd name="connsiteY28" fmla="*/ 390009 h 943556"/>
                <a:gd name="connsiteX29" fmla="*/ 1244546 w 1459902"/>
                <a:gd name="connsiteY29" fmla="*/ 390009 h 943556"/>
                <a:gd name="connsiteX30" fmla="*/ 1263245 w 1459902"/>
                <a:gd name="connsiteY30" fmla="*/ 408801 h 943556"/>
                <a:gd name="connsiteX31" fmla="*/ 1309369 w 1459902"/>
                <a:gd name="connsiteY31" fmla="*/ 453902 h 943556"/>
                <a:gd name="connsiteX32" fmla="*/ 1328068 w 1459902"/>
                <a:gd name="connsiteY32" fmla="*/ 473946 h 943556"/>
                <a:gd name="connsiteX33" fmla="*/ 1328068 w 1459902"/>
                <a:gd name="connsiteY33" fmla="*/ 733277 h 943556"/>
                <a:gd name="connsiteX34" fmla="*/ 1309369 w 1459902"/>
                <a:gd name="connsiteY34" fmla="*/ 752069 h 943556"/>
                <a:gd name="connsiteX35" fmla="*/ 1263245 w 1459902"/>
                <a:gd name="connsiteY35" fmla="*/ 798422 h 943556"/>
                <a:gd name="connsiteX36" fmla="*/ 1244546 w 1459902"/>
                <a:gd name="connsiteY36" fmla="*/ 817214 h 943556"/>
                <a:gd name="connsiteX37" fmla="*/ 211109 w 1459902"/>
                <a:gd name="connsiteY37" fmla="*/ 817214 h 943556"/>
                <a:gd name="connsiteX38" fmla="*/ 191164 w 1459902"/>
                <a:gd name="connsiteY38" fmla="*/ 798422 h 943556"/>
                <a:gd name="connsiteX39" fmla="*/ 146286 w 1459902"/>
                <a:gd name="connsiteY39" fmla="*/ 752069 h 943556"/>
                <a:gd name="connsiteX40" fmla="*/ 126340 w 1459902"/>
                <a:gd name="connsiteY40" fmla="*/ 733277 h 943556"/>
                <a:gd name="connsiteX41" fmla="*/ 126340 w 1459902"/>
                <a:gd name="connsiteY41" fmla="*/ 473946 h 943556"/>
                <a:gd name="connsiteX42" fmla="*/ 146286 w 1459902"/>
                <a:gd name="connsiteY42" fmla="*/ 453902 h 943556"/>
                <a:gd name="connsiteX43" fmla="*/ 191164 w 1459902"/>
                <a:gd name="connsiteY43" fmla="*/ 408801 h 943556"/>
                <a:gd name="connsiteX44" fmla="*/ 211109 w 1459902"/>
                <a:gd name="connsiteY44" fmla="*/ 390009 h 943556"/>
                <a:gd name="connsiteX45" fmla="*/ 66132 w 1459902"/>
                <a:gd name="connsiteY45" fmla="*/ 297045 h 943556"/>
                <a:gd name="connsiteX46" fmla="*/ 38681 w 1459902"/>
                <a:gd name="connsiteY46" fmla="*/ 324503 h 943556"/>
                <a:gd name="connsiteX47" fmla="*/ 38681 w 1459902"/>
                <a:gd name="connsiteY47" fmla="*/ 341976 h 943556"/>
                <a:gd name="connsiteX48" fmla="*/ 38681 w 1459902"/>
                <a:gd name="connsiteY48" fmla="*/ 877407 h 943556"/>
                <a:gd name="connsiteX49" fmla="*/ 66132 w 1459902"/>
                <a:gd name="connsiteY49" fmla="*/ 904865 h 943556"/>
                <a:gd name="connsiteX50" fmla="*/ 1393770 w 1459902"/>
                <a:gd name="connsiteY50" fmla="*/ 904865 h 943556"/>
                <a:gd name="connsiteX51" fmla="*/ 1422469 w 1459902"/>
                <a:gd name="connsiteY51" fmla="*/ 877407 h 943556"/>
                <a:gd name="connsiteX52" fmla="*/ 1422469 w 1459902"/>
                <a:gd name="connsiteY52" fmla="*/ 341976 h 943556"/>
                <a:gd name="connsiteX53" fmla="*/ 1422469 w 1459902"/>
                <a:gd name="connsiteY53" fmla="*/ 324503 h 943556"/>
                <a:gd name="connsiteX54" fmla="*/ 1393770 w 1459902"/>
                <a:gd name="connsiteY54" fmla="*/ 297045 h 943556"/>
                <a:gd name="connsiteX55" fmla="*/ 66132 w 1459902"/>
                <a:gd name="connsiteY55" fmla="*/ 209679 h 943556"/>
                <a:gd name="connsiteX56" fmla="*/ 38681 w 1459902"/>
                <a:gd name="connsiteY56" fmla="*/ 238385 h 943556"/>
                <a:gd name="connsiteX57" fmla="*/ 38681 w 1459902"/>
                <a:gd name="connsiteY57" fmla="*/ 255858 h 943556"/>
                <a:gd name="connsiteX58" fmla="*/ 38681 w 1459902"/>
                <a:gd name="connsiteY58" fmla="*/ 264595 h 943556"/>
                <a:gd name="connsiteX59" fmla="*/ 66132 w 1459902"/>
                <a:gd name="connsiteY59" fmla="*/ 258354 h 943556"/>
                <a:gd name="connsiteX60" fmla="*/ 1393770 w 1459902"/>
                <a:gd name="connsiteY60" fmla="*/ 258354 h 943556"/>
                <a:gd name="connsiteX61" fmla="*/ 1422469 w 1459902"/>
                <a:gd name="connsiteY61" fmla="*/ 264595 h 943556"/>
                <a:gd name="connsiteX62" fmla="*/ 1422469 w 1459902"/>
                <a:gd name="connsiteY62" fmla="*/ 255858 h 943556"/>
                <a:gd name="connsiteX63" fmla="*/ 1422469 w 1459902"/>
                <a:gd name="connsiteY63" fmla="*/ 238385 h 943556"/>
                <a:gd name="connsiteX64" fmla="*/ 1393770 w 1459902"/>
                <a:gd name="connsiteY64" fmla="*/ 209679 h 943556"/>
                <a:gd name="connsiteX65" fmla="*/ 66132 w 1459902"/>
                <a:gd name="connsiteY65" fmla="*/ 123561 h 943556"/>
                <a:gd name="connsiteX66" fmla="*/ 38681 w 1459902"/>
                <a:gd name="connsiteY66" fmla="*/ 152267 h 943556"/>
                <a:gd name="connsiteX67" fmla="*/ 38681 w 1459902"/>
                <a:gd name="connsiteY67" fmla="*/ 169740 h 943556"/>
                <a:gd name="connsiteX68" fmla="*/ 38681 w 1459902"/>
                <a:gd name="connsiteY68" fmla="*/ 178477 h 943556"/>
                <a:gd name="connsiteX69" fmla="*/ 66132 w 1459902"/>
                <a:gd name="connsiteY69" fmla="*/ 172236 h 943556"/>
                <a:gd name="connsiteX70" fmla="*/ 1393770 w 1459902"/>
                <a:gd name="connsiteY70" fmla="*/ 172236 h 943556"/>
                <a:gd name="connsiteX71" fmla="*/ 1422469 w 1459902"/>
                <a:gd name="connsiteY71" fmla="*/ 178477 h 943556"/>
                <a:gd name="connsiteX72" fmla="*/ 1422469 w 1459902"/>
                <a:gd name="connsiteY72" fmla="*/ 169740 h 943556"/>
                <a:gd name="connsiteX73" fmla="*/ 1422469 w 1459902"/>
                <a:gd name="connsiteY73" fmla="*/ 152267 h 943556"/>
                <a:gd name="connsiteX74" fmla="*/ 1393770 w 1459902"/>
                <a:gd name="connsiteY74" fmla="*/ 123561 h 943556"/>
                <a:gd name="connsiteX75" fmla="*/ 66132 w 1459902"/>
                <a:gd name="connsiteY75" fmla="*/ 37442 h 943556"/>
                <a:gd name="connsiteX76" fmla="*/ 38681 w 1459902"/>
                <a:gd name="connsiteY76" fmla="*/ 66149 h 943556"/>
                <a:gd name="connsiteX77" fmla="*/ 38681 w 1459902"/>
                <a:gd name="connsiteY77" fmla="*/ 92358 h 943556"/>
                <a:gd name="connsiteX78" fmla="*/ 66132 w 1459902"/>
                <a:gd name="connsiteY78" fmla="*/ 86118 h 943556"/>
                <a:gd name="connsiteX79" fmla="*/ 1393770 w 1459902"/>
                <a:gd name="connsiteY79" fmla="*/ 86118 h 943556"/>
                <a:gd name="connsiteX80" fmla="*/ 1422469 w 1459902"/>
                <a:gd name="connsiteY80" fmla="*/ 92358 h 943556"/>
                <a:gd name="connsiteX81" fmla="*/ 1422469 w 1459902"/>
                <a:gd name="connsiteY81" fmla="*/ 66149 h 943556"/>
                <a:gd name="connsiteX82" fmla="*/ 1393770 w 1459902"/>
                <a:gd name="connsiteY82" fmla="*/ 37442 h 943556"/>
                <a:gd name="connsiteX83" fmla="*/ 66132 w 1459902"/>
                <a:gd name="connsiteY83" fmla="*/ 0 h 943556"/>
                <a:gd name="connsiteX84" fmla="*/ 1393770 w 1459902"/>
                <a:gd name="connsiteY84" fmla="*/ 0 h 943556"/>
                <a:gd name="connsiteX85" fmla="*/ 1459902 w 1459902"/>
                <a:gd name="connsiteY85" fmla="*/ 66149 h 943556"/>
                <a:gd name="connsiteX86" fmla="*/ 1459902 w 1459902"/>
                <a:gd name="connsiteY86" fmla="*/ 152267 h 943556"/>
                <a:gd name="connsiteX87" fmla="*/ 1459902 w 1459902"/>
                <a:gd name="connsiteY87" fmla="*/ 169740 h 943556"/>
                <a:gd name="connsiteX88" fmla="*/ 1459902 w 1459902"/>
                <a:gd name="connsiteY88" fmla="*/ 238385 h 943556"/>
                <a:gd name="connsiteX89" fmla="*/ 1459902 w 1459902"/>
                <a:gd name="connsiteY89" fmla="*/ 255858 h 943556"/>
                <a:gd name="connsiteX90" fmla="*/ 1459902 w 1459902"/>
                <a:gd name="connsiteY90" fmla="*/ 324503 h 943556"/>
                <a:gd name="connsiteX91" fmla="*/ 1459902 w 1459902"/>
                <a:gd name="connsiteY91" fmla="*/ 341976 h 943556"/>
                <a:gd name="connsiteX92" fmla="*/ 1459902 w 1459902"/>
                <a:gd name="connsiteY92" fmla="*/ 877407 h 943556"/>
                <a:gd name="connsiteX93" fmla="*/ 1393770 w 1459902"/>
                <a:gd name="connsiteY93" fmla="*/ 943556 h 943556"/>
                <a:gd name="connsiteX94" fmla="*/ 66132 w 1459902"/>
                <a:gd name="connsiteY94" fmla="*/ 943556 h 943556"/>
                <a:gd name="connsiteX95" fmla="*/ 0 w 1459902"/>
                <a:gd name="connsiteY95" fmla="*/ 877407 h 943556"/>
                <a:gd name="connsiteX96" fmla="*/ 0 w 1459902"/>
                <a:gd name="connsiteY96" fmla="*/ 341976 h 943556"/>
                <a:gd name="connsiteX97" fmla="*/ 0 w 1459902"/>
                <a:gd name="connsiteY97" fmla="*/ 324503 h 943556"/>
                <a:gd name="connsiteX98" fmla="*/ 0 w 1459902"/>
                <a:gd name="connsiteY98" fmla="*/ 255858 h 943556"/>
                <a:gd name="connsiteX99" fmla="*/ 0 w 1459902"/>
                <a:gd name="connsiteY99" fmla="*/ 238385 h 943556"/>
                <a:gd name="connsiteX100" fmla="*/ 0 w 1459902"/>
                <a:gd name="connsiteY100" fmla="*/ 169740 h 943556"/>
                <a:gd name="connsiteX101" fmla="*/ 0 w 1459902"/>
                <a:gd name="connsiteY101" fmla="*/ 152267 h 943556"/>
                <a:gd name="connsiteX102" fmla="*/ 0 w 1459902"/>
                <a:gd name="connsiteY102" fmla="*/ 66149 h 943556"/>
                <a:gd name="connsiteX103" fmla="*/ 66132 w 1459902"/>
                <a:gd name="connsiteY103" fmla="*/ 0 h 943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1459902" h="943556">
                  <a:moveTo>
                    <a:pt x="1026599" y="565785"/>
                  </a:moveTo>
                  <a:cubicBezTo>
                    <a:pt x="1044577" y="565785"/>
                    <a:pt x="1058959" y="580167"/>
                    <a:pt x="1058959" y="598144"/>
                  </a:cubicBezTo>
                  <a:cubicBezTo>
                    <a:pt x="1058959" y="614923"/>
                    <a:pt x="1044577" y="630504"/>
                    <a:pt x="1026599" y="630504"/>
                  </a:cubicBezTo>
                  <a:cubicBezTo>
                    <a:pt x="1008622" y="630504"/>
                    <a:pt x="994240" y="614923"/>
                    <a:pt x="994240" y="598144"/>
                  </a:cubicBezTo>
                  <a:cubicBezTo>
                    <a:pt x="994240" y="580167"/>
                    <a:pt x="1008622" y="565785"/>
                    <a:pt x="1026599" y="565785"/>
                  </a:cubicBezTo>
                  <a:close/>
                  <a:moveTo>
                    <a:pt x="431202" y="565785"/>
                  </a:moveTo>
                  <a:cubicBezTo>
                    <a:pt x="449055" y="565785"/>
                    <a:pt x="465633" y="580167"/>
                    <a:pt x="465633" y="598144"/>
                  </a:cubicBezTo>
                  <a:cubicBezTo>
                    <a:pt x="465633" y="614923"/>
                    <a:pt x="449055" y="630504"/>
                    <a:pt x="431202" y="630504"/>
                  </a:cubicBezTo>
                  <a:cubicBezTo>
                    <a:pt x="410799" y="630504"/>
                    <a:pt x="395496" y="614923"/>
                    <a:pt x="395496" y="598144"/>
                  </a:cubicBezTo>
                  <a:cubicBezTo>
                    <a:pt x="395496" y="580167"/>
                    <a:pt x="410799" y="565785"/>
                    <a:pt x="431202" y="565785"/>
                  </a:cubicBezTo>
                  <a:close/>
                  <a:moveTo>
                    <a:pt x="728713" y="488906"/>
                  </a:moveTo>
                  <a:cubicBezTo>
                    <a:pt x="667899" y="488906"/>
                    <a:pt x="619496" y="538550"/>
                    <a:pt x="619496" y="599365"/>
                  </a:cubicBezTo>
                  <a:cubicBezTo>
                    <a:pt x="619496" y="658938"/>
                    <a:pt x="667899" y="708582"/>
                    <a:pt x="728713" y="708582"/>
                  </a:cubicBezTo>
                  <a:cubicBezTo>
                    <a:pt x="789527" y="708582"/>
                    <a:pt x="839172" y="658938"/>
                    <a:pt x="839172" y="599365"/>
                  </a:cubicBezTo>
                  <a:cubicBezTo>
                    <a:pt x="839172" y="538550"/>
                    <a:pt x="789527" y="488906"/>
                    <a:pt x="728713" y="488906"/>
                  </a:cubicBezTo>
                  <a:close/>
                  <a:moveTo>
                    <a:pt x="728713" y="450432"/>
                  </a:moveTo>
                  <a:cubicBezTo>
                    <a:pt x="810626" y="450432"/>
                    <a:pt x="877646" y="517451"/>
                    <a:pt x="877646" y="599365"/>
                  </a:cubicBezTo>
                  <a:cubicBezTo>
                    <a:pt x="877646" y="680036"/>
                    <a:pt x="810626" y="745815"/>
                    <a:pt x="728713" y="745815"/>
                  </a:cubicBezTo>
                  <a:cubicBezTo>
                    <a:pt x="648042" y="745815"/>
                    <a:pt x="582263" y="680036"/>
                    <a:pt x="582263" y="599365"/>
                  </a:cubicBezTo>
                  <a:cubicBezTo>
                    <a:pt x="582263" y="517451"/>
                    <a:pt x="648042" y="450432"/>
                    <a:pt x="728713" y="450432"/>
                  </a:cubicBezTo>
                  <a:close/>
                  <a:moveTo>
                    <a:pt x="227315" y="428846"/>
                  </a:moveTo>
                  <a:cubicBezTo>
                    <a:pt x="219835" y="458913"/>
                    <a:pt x="196150" y="482716"/>
                    <a:pt x="164985" y="491486"/>
                  </a:cubicBezTo>
                  <a:lnTo>
                    <a:pt x="164985" y="715737"/>
                  </a:lnTo>
                  <a:cubicBezTo>
                    <a:pt x="196150" y="724507"/>
                    <a:pt x="219835" y="748310"/>
                    <a:pt x="227315" y="779630"/>
                  </a:cubicBezTo>
                  <a:lnTo>
                    <a:pt x="1227093" y="779630"/>
                  </a:lnTo>
                  <a:cubicBezTo>
                    <a:pt x="1234573" y="748310"/>
                    <a:pt x="1258258" y="724507"/>
                    <a:pt x="1290670" y="715737"/>
                  </a:cubicBezTo>
                  <a:lnTo>
                    <a:pt x="1290670" y="491486"/>
                  </a:lnTo>
                  <a:cubicBezTo>
                    <a:pt x="1258258" y="482716"/>
                    <a:pt x="1234573" y="458913"/>
                    <a:pt x="1227093" y="428846"/>
                  </a:cubicBezTo>
                  <a:close/>
                  <a:moveTo>
                    <a:pt x="211109" y="390009"/>
                  </a:moveTo>
                  <a:lnTo>
                    <a:pt x="1244546" y="390009"/>
                  </a:lnTo>
                  <a:cubicBezTo>
                    <a:pt x="1254519" y="390009"/>
                    <a:pt x="1263245" y="398778"/>
                    <a:pt x="1263245" y="408801"/>
                  </a:cubicBezTo>
                  <a:cubicBezTo>
                    <a:pt x="1263245" y="433857"/>
                    <a:pt x="1284437" y="453902"/>
                    <a:pt x="1309369" y="453902"/>
                  </a:cubicBezTo>
                  <a:cubicBezTo>
                    <a:pt x="1319342" y="453902"/>
                    <a:pt x="1328068" y="463924"/>
                    <a:pt x="1328068" y="473946"/>
                  </a:cubicBezTo>
                  <a:lnTo>
                    <a:pt x="1328068" y="733277"/>
                  </a:lnTo>
                  <a:cubicBezTo>
                    <a:pt x="1328068" y="743299"/>
                    <a:pt x="1319342" y="752069"/>
                    <a:pt x="1309369" y="752069"/>
                  </a:cubicBezTo>
                  <a:cubicBezTo>
                    <a:pt x="1284437" y="752069"/>
                    <a:pt x="1263245" y="773366"/>
                    <a:pt x="1263245" y="798422"/>
                  </a:cubicBezTo>
                  <a:cubicBezTo>
                    <a:pt x="1263245" y="808445"/>
                    <a:pt x="1254519" y="817214"/>
                    <a:pt x="1244546" y="817214"/>
                  </a:cubicBezTo>
                  <a:lnTo>
                    <a:pt x="211109" y="817214"/>
                  </a:lnTo>
                  <a:cubicBezTo>
                    <a:pt x="199890" y="817214"/>
                    <a:pt x="191164" y="808445"/>
                    <a:pt x="191164" y="798422"/>
                  </a:cubicBezTo>
                  <a:cubicBezTo>
                    <a:pt x="191164" y="773366"/>
                    <a:pt x="171218" y="752069"/>
                    <a:pt x="146286" y="752069"/>
                  </a:cubicBezTo>
                  <a:cubicBezTo>
                    <a:pt x="136313" y="752069"/>
                    <a:pt x="126340" y="743299"/>
                    <a:pt x="126340" y="733277"/>
                  </a:cubicBezTo>
                  <a:lnTo>
                    <a:pt x="126340" y="473946"/>
                  </a:lnTo>
                  <a:cubicBezTo>
                    <a:pt x="126340" y="463924"/>
                    <a:pt x="136313" y="453902"/>
                    <a:pt x="146286" y="453902"/>
                  </a:cubicBezTo>
                  <a:cubicBezTo>
                    <a:pt x="171218" y="453902"/>
                    <a:pt x="191164" y="433857"/>
                    <a:pt x="191164" y="408801"/>
                  </a:cubicBezTo>
                  <a:cubicBezTo>
                    <a:pt x="191164" y="398778"/>
                    <a:pt x="199890" y="390009"/>
                    <a:pt x="211109" y="390009"/>
                  </a:cubicBezTo>
                  <a:close/>
                  <a:moveTo>
                    <a:pt x="66132" y="297045"/>
                  </a:moveTo>
                  <a:cubicBezTo>
                    <a:pt x="49911" y="297045"/>
                    <a:pt x="38681" y="309526"/>
                    <a:pt x="38681" y="324503"/>
                  </a:cubicBezTo>
                  <a:lnTo>
                    <a:pt x="38681" y="341976"/>
                  </a:lnTo>
                  <a:lnTo>
                    <a:pt x="38681" y="877407"/>
                  </a:lnTo>
                  <a:cubicBezTo>
                    <a:pt x="38681" y="892384"/>
                    <a:pt x="49911" y="904865"/>
                    <a:pt x="66132" y="904865"/>
                  </a:cubicBezTo>
                  <a:lnTo>
                    <a:pt x="1393770" y="904865"/>
                  </a:lnTo>
                  <a:cubicBezTo>
                    <a:pt x="1409991" y="904865"/>
                    <a:pt x="1422469" y="892384"/>
                    <a:pt x="1422469" y="877407"/>
                  </a:cubicBezTo>
                  <a:lnTo>
                    <a:pt x="1422469" y="341976"/>
                  </a:lnTo>
                  <a:lnTo>
                    <a:pt x="1422469" y="324503"/>
                  </a:lnTo>
                  <a:cubicBezTo>
                    <a:pt x="1422469" y="309526"/>
                    <a:pt x="1409991" y="297045"/>
                    <a:pt x="1393770" y="297045"/>
                  </a:cubicBezTo>
                  <a:close/>
                  <a:moveTo>
                    <a:pt x="66132" y="209679"/>
                  </a:moveTo>
                  <a:cubicBezTo>
                    <a:pt x="49911" y="209679"/>
                    <a:pt x="38681" y="223408"/>
                    <a:pt x="38681" y="238385"/>
                  </a:cubicBezTo>
                  <a:lnTo>
                    <a:pt x="38681" y="255858"/>
                  </a:lnTo>
                  <a:lnTo>
                    <a:pt x="38681" y="264595"/>
                  </a:lnTo>
                  <a:cubicBezTo>
                    <a:pt x="46168" y="260851"/>
                    <a:pt x="56150" y="258354"/>
                    <a:pt x="66132" y="258354"/>
                  </a:cubicBezTo>
                  <a:lnTo>
                    <a:pt x="1393770" y="258354"/>
                  </a:lnTo>
                  <a:cubicBezTo>
                    <a:pt x="1405000" y="258354"/>
                    <a:pt x="1413734" y="260851"/>
                    <a:pt x="1422469" y="264595"/>
                  </a:cubicBezTo>
                  <a:lnTo>
                    <a:pt x="1422469" y="255858"/>
                  </a:lnTo>
                  <a:lnTo>
                    <a:pt x="1422469" y="238385"/>
                  </a:lnTo>
                  <a:cubicBezTo>
                    <a:pt x="1422469" y="223408"/>
                    <a:pt x="1409991" y="209679"/>
                    <a:pt x="1393770" y="209679"/>
                  </a:cubicBezTo>
                  <a:close/>
                  <a:moveTo>
                    <a:pt x="66132" y="123561"/>
                  </a:moveTo>
                  <a:cubicBezTo>
                    <a:pt x="49911" y="123561"/>
                    <a:pt x="38681" y="137290"/>
                    <a:pt x="38681" y="152267"/>
                  </a:cubicBezTo>
                  <a:lnTo>
                    <a:pt x="38681" y="169740"/>
                  </a:lnTo>
                  <a:lnTo>
                    <a:pt x="38681" y="178477"/>
                  </a:lnTo>
                  <a:cubicBezTo>
                    <a:pt x="46168" y="174732"/>
                    <a:pt x="56150" y="172236"/>
                    <a:pt x="66132" y="172236"/>
                  </a:cubicBezTo>
                  <a:lnTo>
                    <a:pt x="1393770" y="172236"/>
                  </a:lnTo>
                  <a:cubicBezTo>
                    <a:pt x="1405000" y="172236"/>
                    <a:pt x="1413734" y="174732"/>
                    <a:pt x="1422469" y="178477"/>
                  </a:cubicBezTo>
                  <a:lnTo>
                    <a:pt x="1422469" y="169740"/>
                  </a:lnTo>
                  <a:lnTo>
                    <a:pt x="1422469" y="152267"/>
                  </a:lnTo>
                  <a:cubicBezTo>
                    <a:pt x="1422469" y="137290"/>
                    <a:pt x="1409991" y="123561"/>
                    <a:pt x="1393770" y="123561"/>
                  </a:cubicBezTo>
                  <a:close/>
                  <a:moveTo>
                    <a:pt x="66132" y="37442"/>
                  </a:moveTo>
                  <a:cubicBezTo>
                    <a:pt x="49911" y="37442"/>
                    <a:pt x="38681" y="51171"/>
                    <a:pt x="38681" y="66149"/>
                  </a:cubicBezTo>
                  <a:lnTo>
                    <a:pt x="38681" y="92358"/>
                  </a:lnTo>
                  <a:cubicBezTo>
                    <a:pt x="46168" y="88614"/>
                    <a:pt x="56150" y="86118"/>
                    <a:pt x="66132" y="86118"/>
                  </a:cubicBezTo>
                  <a:lnTo>
                    <a:pt x="1393770" y="86118"/>
                  </a:lnTo>
                  <a:cubicBezTo>
                    <a:pt x="1405000" y="86118"/>
                    <a:pt x="1413734" y="88614"/>
                    <a:pt x="1422469" y="92358"/>
                  </a:cubicBezTo>
                  <a:lnTo>
                    <a:pt x="1422469" y="66149"/>
                  </a:lnTo>
                  <a:cubicBezTo>
                    <a:pt x="1422469" y="51171"/>
                    <a:pt x="1409991" y="37442"/>
                    <a:pt x="1393770" y="37442"/>
                  </a:cubicBezTo>
                  <a:close/>
                  <a:moveTo>
                    <a:pt x="66132" y="0"/>
                  </a:moveTo>
                  <a:lnTo>
                    <a:pt x="1393770" y="0"/>
                  </a:lnTo>
                  <a:cubicBezTo>
                    <a:pt x="1431203" y="0"/>
                    <a:pt x="1459902" y="28706"/>
                    <a:pt x="1459902" y="66149"/>
                  </a:cubicBezTo>
                  <a:lnTo>
                    <a:pt x="1459902" y="152267"/>
                  </a:lnTo>
                  <a:lnTo>
                    <a:pt x="1459902" y="169740"/>
                  </a:lnTo>
                  <a:lnTo>
                    <a:pt x="1459902" y="238385"/>
                  </a:lnTo>
                  <a:lnTo>
                    <a:pt x="1459902" y="255858"/>
                  </a:lnTo>
                  <a:lnTo>
                    <a:pt x="1459902" y="324503"/>
                  </a:lnTo>
                  <a:lnTo>
                    <a:pt x="1459902" y="341976"/>
                  </a:lnTo>
                  <a:lnTo>
                    <a:pt x="1459902" y="877407"/>
                  </a:lnTo>
                  <a:cubicBezTo>
                    <a:pt x="1459902" y="913602"/>
                    <a:pt x="1431203" y="943556"/>
                    <a:pt x="1393770" y="943556"/>
                  </a:cubicBezTo>
                  <a:lnTo>
                    <a:pt x="66132" y="943556"/>
                  </a:lnTo>
                  <a:cubicBezTo>
                    <a:pt x="29947" y="943556"/>
                    <a:pt x="0" y="913602"/>
                    <a:pt x="0" y="877407"/>
                  </a:cubicBezTo>
                  <a:lnTo>
                    <a:pt x="0" y="341976"/>
                  </a:lnTo>
                  <a:lnTo>
                    <a:pt x="0" y="324503"/>
                  </a:lnTo>
                  <a:lnTo>
                    <a:pt x="0" y="255858"/>
                  </a:lnTo>
                  <a:lnTo>
                    <a:pt x="0" y="238385"/>
                  </a:lnTo>
                  <a:lnTo>
                    <a:pt x="0" y="169740"/>
                  </a:lnTo>
                  <a:lnTo>
                    <a:pt x="0" y="152267"/>
                  </a:lnTo>
                  <a:lnTo>
                    <a:pt x="0" y="66149"/>
                  </a:lnTo>
                  <a:cubicBezTo>
                    <a:pt x="0" y="28706"/>
                    <a:pt x="29947" y="0"/>
                    <a:pt x="6613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3599" dirty="0">
                <a:latin typeface="Poppins" pitchFamily="2" charset="77"/>
              </a:endParaRPr>
            </a:p>
          </p:txBody>
        </p:sp>
      </p:grpSp>
      <p:sp>
        <p:nvSpPr>
          <p:cNvPr id="65" name="Freeform 168">
            <a:extLst>
              <a:ext uri="{FF2B5EF4-FFF2-40B4-BE49-F238E27FC236}">
                <a16:creationId xmlns:a16="http://schemas.microsoft.com/office/drawing/2014/main" id="{0D9CB8B8-E9FB-BD41-899D-C1E95E26A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847" y="3683022"/>
            <a:ext cx="219722" cy="155453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66" name="Freeform 240">
            <a:extLst>
              <a:ext uri="{FF2B5EF4-FFF2-40B4-BE49-F238E27FC236}">
                <a16:creationId xmlns:a16="http://schemas.microsoft.com/office/drawing/2014/main" id="{7F53149A-7BFA-8E4E-9D9F-1745FDDE6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847" y="6160385"/>
            <a:ext cx="219722" cy="155453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67" name="Freeform 312">
            <a:extLst>
              <a:ext uri="{FF2B5EF4-FFF2-40B4-BE49-F238E27FC236}">
                <a16:creationId xmlns:a16="http://schemas.microsoft.com/office/drawing/2014/main" id="{173AD691-0869-9846-AF84-A38BB9ED7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847" y="8637750"/>
            <a:ext cx="219722" cy="155453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68" name="Freeform 384">
            <a:extLst>
              <a:ext uri="{FF2B5EF4-FFF2-40B4-BE49-F238E27FC236}">
                <a16:creationId xmlns:a16="http://schemas.microsoft.com/office/drawing/2014/main" id="{8D600857-0075-7748-A8D9-A4C3FF168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847" y="11120608"/>
            <a:ext cx="219722" cy="155453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6618C2-3F10-FC43-9909-7E75A9BA7088}"/>
              </a:ext>
            </a:extLst>
          </p:cNvPr>
          <p:cNvSpPr txBox="1"/>
          <p:nvPr/>
        </p:nvSpPr>
        <p:spPr>
          <a:xfrm>
            <a:off x="1520826" y="751491"/>
            <a:ext cx="21336000" cy="123110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7400" b="1" spc="-29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Economic Systems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8CAE85-3B02-9445-A709-8A6EDF4F5A96}"/>
              </a:ext>
            </a:extLst>
          </p:cNvPr>
          <p:cNvSpPr txBox="1"/>
          <p:nvPr/>
        </p:nvSpPr>
        <p:spPr>
          <a:xfrm>
            <a:off x="1520827" y="1895487"/>
            <a:ext cx="21335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spc="-120" dirty="0">
                <a:latin typeface="Poppins" pitchFamily="2" charset="77"/>
                <a:cs typeface="Poppins" pitchFamily="2" charset="77"/>
              </a:rPr>
              <a:t>Make a big impact with our professional slides and charts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17BB36-1023-1147-A82D-DE2F25F1DED6}"/>
              </a:ext>
            </a:extLst>
          </p:cNvPr>
          <p:cNvSpPr txBox="1"/>
          <p:nvPr/>
        </p:nvSpPr>
        <p:spPr>
          <a:xfrm>
            <a:off x="2129797" y="3633140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Capitalism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2A66B4-95A3-A74B-BA68-27C8C27E8DBB}"/>
              </a:ext>
            </a:extLst>
          </p:cNvPr>
          <p:cNvSpPr txBox="1"/>
          <p:nvPr/>
        </p:nvSpPr>
        <p:spPr>
          <a:xfrm>
            <a:off x="2129798" y="4291470"/>
            <a:ext cx="6691263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20" dirty="0">
                <a:latin typeface="Poppins" pitchFamily="2" charset="77"/>
                <a:cs typeface="Poppins" pitchFamily="2" charset="77"/>
              </a:rPr>
              <a:t>Those with the most money holds the power of SAY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67AED0-5EE6-1D47-B614-CFF04E062A4E}"/>
              </a:ext>
            </a:extLst>
          </p:cNvPr>
          <p:cNvSpPr txBox="1"/>
          <p:nvPr/>
        </p:nvSpPr>
        <p:spPr>
          <a:xfrm>
            <a:off x="2129797" y="6100605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Communism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0490B2-F182-B644-B9D5-CD3B7E6F63E0}"/>
              </a:ext>
            </a:extLst>
          </p:cNvPr>
          <p:cNvSpPr txBox="1"/>
          <p:nvPr/>
        </p:nvSpPr>
        <p:spPr>
          <a:xfrm>
            <a:off x="2129798" y="6758935"/>
            <a:ext cx="6691263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20" dirty="0">
                <a:latin typeface="Poppins" pitchFamily="2" charset="77"/>
                <a:cs typeface="Poppins" pitchFamily="2" charset="77"/>
              </a:rPr>
              <a:t>Those who does all the work holds the power of SAY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C2285-0AEE-BF47-A9CB-C5435BC508AA}"/>
              </a:ext>
            </a:extLst>
          </p:cNvPr>
          <p:cNvSpPr txBox="1"/>
          <p:nvPr/>
        </p:nvSpPr>
        <p:spPr>
          <a:xfrm>
            <a:off x="2129797" y="8583776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Socialism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62E201-C170-BE48-B978-0585CFBC43CC}"/>
              </a:ext>
            </a:extLst>
          </p:cNvPr>
          <p:cNvSpPr txBox="1"/>
          <p:nvPr/>
        </p:nvSpPr>
        <p:spPr>
          <a:xfrm>
            <a:off x="2129798" y="9242106"/>
            <a:ext cx="6691263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20" dirty="0">
                <a:latin typeface="Poppins" pitchFamily="2" charset="77"/>
                <a:cs typeface="Poppins" pitchFamily="2" charset="77"/>
              </a:rPr>
              <a:t>Society holds the power of SAY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F9D708-45FC-B244-AF8F-1BB376B8C221}"/>
              </a:ext>
            </a:extLst>
          </p:cNvPr>
          <p:cNvSpPr txBox="1"/>
          <p:nvPr/>
        </p:nvSpPr>
        <p:spPr>
          <a:xfrm>
            <a:off x="2129797" y="11062744"/>
            <a:ext cx="6691261" cy="6155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400" b="1" spc="-3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Calvinism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33D35D-57B5-654D-BC08-AD00C17D07CD}"/>
              </a:ext>
            </a:extLst>
          </p:cNvPr>
          <p:cNvSpPr txBox="1"/>
          <p:nvPr/>
        </p:nvSpPr>
        <p:spPr>
          <a:xfrm>
            <a:off x="2129798" y="11721074"/>
            <a:ext cx="6691263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 spc="-20" dirty="0">
                <a:latin typeface="Poppins" pitchFamily="2" charset="77"/>
                <a:cs typeface="Poppins" pitchFamily="2" charset="77"/>
              </a:rPr>
              <a:t>God holds the power of SAY</a:t>
            </a:r>
          </a:p>
        </p:txBody>
      </p:sp>
    </p:spTree>
    <p:extLst>
      <p:ext uri="{BB962C8B-B14F-4D97-AF65-F5344CB8AC3E}">
        <p14:creationId xmlns:p14="http://schemas.microsoft.com/office/powerpoint/2010/main" val="255637193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AI - Money Infographics - S1">
      <a:dk1>
        <a:srgbClr val="747994"/>
      </a:dk1>
      <a:lt1>
        <a:srgbClr val="FFFFFF"/>
      </a:lt1>
      <a:dk2>
        <a:srgbClr val="111340"/>
      </a:dk2>
      <a:lt2>
        <a:srgbClr val="FFFFFF"/>
      </a:lt2>
      <a:accent1>
        <a:srgbClr val="445469"/>
      </a:accent1>
      <a:accent2>
        <a:srgbClr val="7F65BB"/>
      </a:accent2>
      <a:accent3>
        <a:srgbClr val="4782BD"/>
      </a:accent3>
      <a:accent4>
        <a:srgbClr val="24A5C1"/>
      </a:accent4>
      <a:accent5>
        <a:srgbClr val="00BAB5"/>
      </a:accent5>
      <a:accent6>
        <a:srgbClr val="C3C8CE"/>
      </a:accent6>
      <a:hlink>
        <a:srgbClr val="335FFE"/>
      </a:hlink>
      <a:folHlink>
        <a:srgbClr val="CA64D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82608</TotalTime>
  <Words>311</Words>
  <Application>Microsoft Macintosh PowerPoint</Application>
  <PresentationFormat>Custom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</vt:lpstr>
      <vt:lpstr>Courier New</vt:lpstr>
      <vt:lpstr>Poppins</vt:lpstr>
      <vt:lpstr>system-ui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subject>Templates</dc:subject>
  <dc:creator/>
  <cp:keywords/>
  <dc:description/>
  <cp:lastModifiedBy>Yolanda Venter</cp:lastModifiedBy>
  <cp:revision>9728</cp:revision>
  <cp:lastPrinted>2019-09-18T23:04:43Z</cp:lastPrinted>
  <dcterms:created xsi:type="dcterms:W3CDTF">2014-11-12T21:47:38Z</dcterms:created>
  <dcterms:modified xsi:type="dcterms:W3CDTF">2023-02-01T17:35:35Z</dcterms:modified>
  <cp:category/>
</cp:coreProperties>
</file>